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12192000"/>
  <p:notesSz cx="6858000" cy="9144000"/>
  <p:embeddedFontLst>
    <p:embeddedFont>
      <p:font typeface="Tahoma"/>
      <p:regular r:id="rId29"/>
      <p:bold r:id="rId30"/>
    </p:embeddedFont>
    <p:embeddedFont>
      <p:font typeface="Arial Black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8DE3F5F-3589-4BF2-B05F-3D30BC0E80E0}">
  <a:tblStyle styleId="{68DE3F5F-3589-4BF2-B05F-3D30BC0E80E0}" styleName="Table_0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F2FC"/>
          </a:solidFill>
        </a:fill>
      </a:tcStyle>
    </a:wholeTbl>
    <a:band1H>
      <a:tcTxStyle/>
      <a:tcStyle>
        <a:fill>
          <a:solidFill>
            <a:srgbClr val="CAE3F9"/>
          </a:solidFill>
        </a:fill>
      </a:tcStyle>
    </a:band1H>
    <a:band2H>
      <a:tcTxStyle/>
    </a:band2H>
    <a:band1V>
      <a:tcTxStyle/>
      <a:tcStyle>
        <a:fill>
          <a:solidFill>
            <a:srgbClr val="CAE3F9"/>
          </a:solidFill>
        </a:fill>
      </a:tcStyle>
    </a:band1V>
    <a:band2V>
      <a:tcTxStyle/>
    </a:band2V>
    <a:lastCol>
      <a:tcTxStyle b="on" i="off">
        <a:font>
          <a:latin typeface="Tahoma"/>
          <a:ea typeface="Tahoma"/>
          <a:cs typeface="Tahoma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ahoma"/>
          <a:ea typeface="Tahoma"/>
          <a:cs typeface="Tahoma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ahoma"/>
          <a:ea typeface="Tahoma"/>
          <a:cs typeface="Tahoma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ahoma"/>
          <a:ea typeface="Tahoma"/>
          <a:cs typeface="Tahoma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rialBlack-regular.fntdata"/><Relationship Id="rId30" Type="http://schemas.openxmlformats.org/officeDocument/2006/relationships/font" Target="fonts/Tahom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3" name="Google Shape;51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8" name="Google Shape;52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7" name="Google Shape;59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7" name="Google Shape;60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4" name="Google Shape;68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2" name="Google Shape;69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4" name="Google Shape;71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2" name="Google Shape;74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3" name="Google Shape;753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1" name="Google Shape;78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9" name="Google Shape;799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6" name="Google Shape;35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Image 2" showMasterSp="0">
  <p:cSld name="Title Slide with Image 2">
    <p:bg>
      <p:bgPr>
        <a:solidFill>
          <a:srgbClr val="3F3F3F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>
            <p:ph idx="2" type="pic"/>
          </p:nvPr>
        </p:nvSpPr>
        <p:spPr>
          <a:xfrm>
            <a:off x="0" y="0"/>
            <a:ext cx="12192000" cy="6786563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0" lIns="104400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F2F2F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Google Shape;20;p2"/>
          <p:cNvSpPr/>
          <p:nvPr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6539896" y="2377000"/>
            <a:ext cx="35717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6539896" y="4962525"/>
            <a:ext cx="35717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3" name="Google Shape;23;p2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Numbers Option 2">
  <p:cSld name="Large Numbers Option 2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1"/>
          <p:cNvSpPr/>
          <p:nvPr>
            <p:ph idx="1" type="body"/>
          </p:nvPr>
        </p:nvSpPr>
        <p:spPr>
          <a:xfrm>
            <a:off x="890706" y="1593150"/>
            <a:ext cx="4348065" cy="4348065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11"/>
          <p:cNvSpPr/>
          <p:nvPr>
            <p:ph idx="2" type="body"/>
          </p:nvPr>
        </p:nvSpPr>
        <p:spPr>
          <a:xfrm>
            <a:off x="4739330" y="1767887"/>
            <a:ext cx="3998591" cy="3998591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11"/>
          <p:cNvSpPr/>
          <p:nvPr>
            <p:ph idx="3" type="body"/>
          </p:nvPr>
        </p:nvSpPr>
        <p:spPr>
          <a:xfrm>
            <a:off x="8238481" y="2207063"/>
            <a:ext cx="3120238" cy="3120238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1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1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4" name="Google Shape;124;p11"/>
          <p:cNvSpPr txBox="1"/>
          <p:nvPr>
            <p:ph idx="4" type="body"/>
          </p:nvPr>
        </p:nvSpPr>
        <p:spPr>
          <a:xfrm>
            <a:off x="1658929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>
                <a:solidFill>
                  <a:srgbClr val="3F3F3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11"/>
          <p:cNvSpPr txBox="1"/>
          <p:nvPr>
            <p:ph idx="5" type="body"/>
          </p:nvPr>
        </p:nvSpPr>
        <p:spPr>
          <a:xfrm>
            <a:off x="5332816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>
                <a:solidFill>
                  <a:srgbClr val="3F3F3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11"/>
          <p:cNvSpPr txBox="1"/>
          <p:nvPr>
            <p:ph idx="6" type="body"/>
          </p:nvPr>
        </p:nvSpPr>
        <p:spPr>
          <a:xfrm>
            <a:off x="8547101" y="2205688"/>
            <a:ext cx="2597043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>
                <a:solidFill>
                  <a:srgbClr val="3F3F3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7" type="body"/>
          </p:nvPr>
        </p:nvSpPr>
        <p:spPr>
          <a:xfrm>
            <a:off x="2074738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1"/>
          <p:cNvSpPr txBox="1"/>
          <p:nvPr>
            <p:ph idx="8" type="body"/>
          </p:nvPr>
        </p:nvSpPr>
        <p:spPr>
          <a:xfrm>
            <a:off x="5748625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1"/>
          <p:cNvSpPr txBox="1"/>
          <p:nvPr>
            <p:ph idx="9" type="body"/>
          </p:nvPr>
        </p:nvSpPr>
        <p:spPr>
          <a:xfrm>
            <a:off x="8808600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11"/>
          <p:cNvSpPr txBox="1"/>
          <p:nvPr>
            <p:ph idx="13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2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2"/>
          <p:cNvSpPr txBox="1"/>
          <p:nvPr>
            <p:ph idx="1" type="body"/>
          </p:nvPr>
        </p:nvSpPr>
        <p:spPr>
          <a:xfrm>
            <a:off x="432000" y="2210852"/>
            <a:ext cx="5472000" cy="3868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12"/>
          <p:cNvSpPr txBox="1"/>
          <p:nvPr>
            <p:ph idx="2" type="body"/>
          </p:nvPr>
        </p:nvSpPr>
        <p:spPr>
          <a:xfrm>
            <a:off x="6300000" y="2210852"/>
            <a:ext cx="5472000" cy="3868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12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2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7" name="Google Shape;137;p12" title="Divider Line"/>
          <p:cNvCxnSpPr/>
          <p:nvPr/>
        </p:nvCxnSpPr>
        <p:spPr>
          <a:xfrm>
            <a:off x="449349" y="2159999"/>
            <a:ext cx="42141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8" name="Google Shape;138;p12" title="Divider Line"/>
          <p:cNvCxnSpPr/>
          <p:nvPr/>
        </p:nvCxnSpPr>
        <p:spPr>
          <a:xfrm>
            <a:off x="6312700" y="2159999"/>
            <a:ext cx="42141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9" name="Google Shape;139;p12"/>
          <p:cNvSpPr txBox="1"/>
          <p:nvPr>
            <p:ph idx="3" type="body"/>
          </p:nvPr>
        </p:nvSpPr>
        <p:spPr>
          <a:xfrm>
            <a:off x="432000" y="1654025"/>
            <a:ext cx="5472000" cy="4551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40" name="Google Shape;140;p12"/>
          <p:cNvSpPr txBox="1"/>
          <p:nvPr>
            <p:ph idx="4" type="body"/>
          </p:nvPr>
        </p:nvSpPr>
        <p:spPr>
          <a:xfrm>
            <a:off x="6312700" y="1654025"/>
            <a:ext cx="5459300" cy="4551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rket Space">
  <p:cSld name="Market Spac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2" name="Google Shape;142;p13"/>
          <p:cNvCxnSpPr/>
          <p:nvPr/>
        </p:nvCxnSpPr>
        <p:spPr>
          <a:xfrm>
            <a:off x="6096000" y="1319756"/>
            <a:ext cx="0" cy="46101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43" name="Google Shape;143;p13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13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6" name="Google Shape;146;p13"/>
          <p:cNvCxnSpPr/>
          <p:nvPr/>
        </p:nvCxnSpPr>
        <p:spPr>
          <a:xfrm rot="10800000">
            <a:off x="432000" y="3624806"/>
            <a:ext cx="11340000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47" name="Google Shape;147;p13"/>
          <p:cNvSpPr txBox="1"/>
          <p:nvPr>
            <p:ph idx="1" type="body"/>
          </p:nvPr>
        </p:nvSpPr>
        <p:spPr>
          <a:xfrm>
            <a:off x="5112000" y="95101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13"/>
          <p:cNvSpPr txBox="1"/>
          <p:nvPr>
            <p:ph idx="2" type="body"/>
          </p:nvPr>
        </p:nvSpPr>
        <p:spPr>
          <a:xfrm>
            <a:off x="5106000" y="6046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13"/>
          <p:cNvSpPr txBox="1"/>
          <p:nvPr>
            <p:ph idx="3" type="body"/>
          </p:nvPr>
        </p:nvSpPr>
        <p:spPr>
          <a:xfrm>
            <a:off x="432000" y="326039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13"/>
          <p:cNvSpPr txBox="1"/>
          <p:nvPr>
            <p:ph idx="4" type="body"/>
          </p:nvPr>
        </p:nvSpPr>
        <p:spPr>
          <a:xfrm>
            <a:off x="9792001" y="326039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 Boxed">
  <p:cSld name="3 Col Boxed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/>
          <p:nvPr>
            <p:ph idx="1" type="body"/>
          </p:nvPr>
        </p:nvSpPr>
        <p:spPr>
          <a:xfrm>
            <a:off x="43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048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14"/>
          <p:cNvSpPr txBox="1"/>
          <p:nvPr>
            <p:ph idx="2" type="body"/>
          </p:nvPr>
        </p:nvSpPr>
        <p:spPr>
          <a:xfrm>
            <a:off x="430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048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3" type="body"/>
          </p:nvPr>
        </p:nvSpPr>
        <p:spPr>
          <a:xfrm>
            <a:off x="817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048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14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4" type="body"/>
          </p:nvPr>
        </p:nvSpPr>
        <p:spPr>
          <a:xfrm>
            <a:off x="432000" y="1728000"/>
            <a:ext cx="3600000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14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14"/>
          <p:cNvSpPr txBox="1"/>
          <p:nvPr>
            <p:ph idx="5" type="body"/>
          </p:nvPr>
        </p:nvSpPr>
        <p:spPr>
          <a:xfrm>
            <a:off x="4302000" y="1728000"/>
            <a:ext cx="3600000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4"/>
          <p:cNvSpPr txBox="1"/>
          <p:nvPr>
            <p:ph idx="6" type="body"/>
          </p:nvPr>
        </p:nvSpPr>
        <p:spPr>
          <a:xfrm>
            <a:off x="8172000" y="1728000"/>
            <a:ext cx="3600000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14"/>
          <p:cNvSpPr txBox="1"/>
          <p:nvPr>
            <p:ph idx="7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 and Subtitle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5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15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Timeline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16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16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1" name="Google Shape;171;p16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72" name="Google Shape;172;p16"/>
          <p:cNvCxnSpPr/>
          <p:nvPr/>
        </p:nvCxnSpPr>
        <p:spPr>
          <a:xfrm>
            <a:off x="431800" y="3866682"/>
            <a:ext cx="11339513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3" name="Google Shape;173;p16"/>
          <p:cNvSpPr txBox="1"/>
          <p:nvPr>
            <p:ph idx="2" type="body"/>
          </p:nvPr>
        </p:nvSpPr>
        <p:spPr>
          <a:xfrm>
            <a:off x="412908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p16"/>
          <p:cNvSpPr txBox="1"/>
          <p:nvPr>
            <p:ph idx="3" type="body"/>
          </p:nvPr>
        </p:nvSpPr>
        <p:spPr>
          <a:xfrm>
            <a:off x="4317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5" name="Google Shape;175;p16"/>
          <p:cNvSpPr txBox="1"/>
          <p:nvPr>
            <p:ph idx="4" type="body"/>
          </p:nvPr>
        </p:nvSpPr>
        <p:spPr>
          <a:xfrm>
            <a:off x="90381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6" name="Google Shape;176;p16"/>
          <p:cNvSpPr txBox="1"/>
          <p:nvPr>
            <p:ph idx="5" type="body"/>
          </p:nvPr>
        </p:nvSpPr>
        <p:spPr>
          <a:xfrm>
            <a:off x="137583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7" name="Google Shape;177;p16"/>
          <p:cNvSpPr txBox="1"/>
          <p:nvPr>
            <p:ph idx="6" type="body"/>
          </p:nvPr>
        </p:nvSpPr>
        <p:spPr>
          <a:xfrm>
            <a:off x="184785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8" name="Google Shape;178;p16"/>
          <p:cNvSpPr txBox="1"/>
          <p:nvPr>
            <p:ph idx="7" type="body"/>
          </p:nvPr>
        </p:nvSpPr>
        <p:spPr>
          <a:xfrm>
            <a:off x="6077108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16"/>
          <p:cNvSpPr txBox="1"/>
          <p:nvPr>
            <p:ph idx="8" type="body"/>
          </p:nvPr>
        </p:nvSpPr>
        <p:spPr>
          <a:xfrm>
            <a:off x="231986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16"/>
          <p:cNvSpPr txBox="1"/>
          <p:nvPr>
            <p:ph idx="9" type="body"/>
          </p:nvPr>
        </p:nvSpPr>
        <p:spPr>
          <a:xfrm>
            <a:off x="279188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3" type="body"/>
          </p:nvPr>
        </p:nvSpPr>
        <p:spPr>
          <a:xfrm>
            <a:off x="326390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p16"/>
          <p:cNvSpPr txBox="1"/>
          <p:nvPr>
            <p:ph idx="14" type="body"/>
          </p:nvPr>
        </p:nvSpPr>
        <p:spPr>
          <a:xfrm>
            <a:off x="467995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16"/>
          <p:cNvSpPr txBox="1"/>
          <p:nvPr>
            <p:ph idx="15" type="body"/>
          </p:nvPr>
        </p:nvSpPr>
        <p:spPr>
          <a:xfrm>
            <a:off x="373591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4" name="Google Shape;184;p16"/>
          <p:cNvSpPr txBox="1"/>
          <p:nvPr>
            <p:ph idx="16" type="body"/>
          </p:nvPr>
        </p:nvSpPr>
        <p:spPr>
          <a:xfrm>
            <a:off x="420793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16"/>
          <p:cNvSpPr txBox="1"/>
          <p:nvPr>
            <p:ph idx="17" type="body"/>
          </p:nvPr>
        </p:nvSpPr>
        <p:spPr>
          <a:xfrm>
            <a:off x="515196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6" name="Google Shape;186;p16"/>
          <p:cNvSpPr txBox="1"/>
          <p:nvPr>
            <p:ph idx="18" type="body"/>
          </p:nvPr>
        </p:nvSpPr>
        <p:spPr>
          <a:xfrm>
            <a:off x="562398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7" name="Google Shape;187;p16"/>
          <p:cNvSpPr txBox="1"/>
          <p:nvPr>
            <p:ph idx="19" type="body"/>
          </p:nvPr>
        </p:nvSpPr>
        <p:spPr>
          <a:xfrm>
            <a:off x="60959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8" name="Google Shape;188;p16"/>
          <p:cNvSpPr txBox="1"/>
          <p:nvPr>
            <p:ph idx="20" type="body"/>
          </p:nvPr>
        </p:nvSpPr>
        <p:spPr>
          <a:xfrm>
            <a:off x="656801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16"/>
          <p:cNvSpPr txBox="1"/>
          <p:nvPr>
            <p:ph idx="21" type="body"/>
          </p:nvPr>
        </p:nvSpPr>
        <p:spPr>
          <a:xfrm>
            <a:off x="704002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16"/>
          <p:cNvSpPr txBox="1"/>
          <p:nvPr>
            <p:ph idx="22" type="body"/>
          </p:nvPr>
        </p:nvSpPr>
        <p:spPr>
          <a:xfrm>
            <a:off x="751204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23" type="body"/>
          </p:nvPr>
        </p:nvSpPr>
        <p:spPr>
          <a:xfrm>
            <a:off x="798406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24" type="body"/>
          </p:nvPr>
        </p:nvSpPr>
        <p:spPr>
          <a:xfrm>
            <a:off x="845608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16"/>
          <p:cNvSpPr txBox="1"/>
          <p:nvPr>
            <p:ph idx="25" type="body"/>
          </p:nvPr>
        </p:nvSpPr>
        <p:spPr>
          <a:xfrm>
            <a:off x="892809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16"/>
          <p:cNvSpPr txBox="1"/>
          <p:nvPr>
            <p:ph idx="26" type="body"/>
          </p:nvPr>
        </p:nvSpPr>
        <p:spPr>
          <a:xfrm>
            <a:off x="1034414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5" name="Google Shape;195;p16"/>
          <p:cNvSpPr txBox="1"/>
          <p:nvPr>
            <p:ph idx="27" type="body"/>
          </p:nvPr>
        </p:nvSpPr>
        <p:spPr>
          <a:xfrm>
            <a:off x="940011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16"/>
          <p:cNvSpPr txBox="1"/>
          <p:nvPr>
            <p:ph idx="28" type="body"/>
          </p:nvPr>
        </p:nvSpPr>
        <p:spPr>
          <a:xfrm>
            <a:off x="987213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16"/>
          <p:cNvSpPr txBox="1"/>
          <p:nvPr>
            <p:ph idx="29" type="body"/>
          </p:nvPr>
        </p:nvSpPr>
        <p:spPr>
          <a:xfrm>
            <a:off x="1081616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16"/>
          <p:cNvSpPr txBox="1"/>
          <p:nvPr>
            <p:ph idx="30" type="body"/>
          </p:nvPr>
        </p:nvSpPr>
        <p:spPr>
          <a:xfrm>
            <a:off x="1128818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16"/>
          <p:cNvSpPr txBox="1"/>
          <p:nvPr>
            <p:ph idx="31" type="body"/>
          </p:nvPr>
        </p:nvSpPr>
        <p:spPr>
          <a:xfrm>
            <a:off x="5360988" y="2190750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0" name="Google Shape;200;p16"/>
          <p:cNvSpPr txBox="1"/>
          <p:nvPr>
            <p:ph idx="32" type="body"/>
          </p:nvPr>
        </p:nvSpPr>
        <p:spPr>
          <a:xfrm>
            <a:off x="5412717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3 Members">
  <p:cSld name="Team 3 Members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17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5" name="Google Shape;205;p17"/>
          <p:cNvSpPr/>
          <p:nvPr>
            <p:ph idx="2" type="pic"/>
          </p:nvPr>
        </p:nvSpPr>
        <p:spPr>
          <a:xfrm>
            <a:off x="431799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6" name="Google Shape;206;p17"/>
          <p:cNvSpPr txBox="1"/>
          <p:nvPr>
            <p:ph idx="1" type="body"/>
          </p:nvPr>
        </p:nvSpPr>
        <p:spPr>
          <a:xfrm>
            <a:off x="1974854" y="2485913"/>
            <a:ext cx="2124000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7" name="Google Shape;207;p17"/>
          <p:cNvSpPr txBox="1"/>
          <p:nvPr>
            <p:ph idx="3" type="body"/>
          </p:nvPr>
        </p:nvSpPr>
        <p:spPr>
          <a:xfrm>
            <a:off x="1974854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8" name="Google Shape;208;p17"/>
          <p:cNvSpPr txBox="1"/>
          <p:nvPr>
            <p:ph idx="4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9" name="Google Shape;209;p17"/>
          <p:cNvSpPr txBox="1"/>
          <p:nvPr>
            <p:ph idx="5" type="body"/>
          </p:nvPr>
        </p:nvSpPr>
        <p:spPr>
          <a:xfrm>
            <a:off x="1974854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7"/>
          <p:cNvSpPr/>
          <p:nvPr>
            <p:ph idx="6" type="pic"/>
          </p:nvPr>
        </p:nvSpPr>
        <p:spPr>
          <a:xfrm>
            <a:off x="4268028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1" name="Google Shape;211;p17"/>
          <p:cNvSpPr txBox="1"/>
          <p:nvPr>
            <p:ph idx="7" type="body"/>
          </p:nvPr>
        </p:nvSpPr>
        <p:spPr>
          <a:xfrm>
            <a:off x="5811083" y="2485913"/>
            <a:ext cx="2124000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2" name="Google Shape;212;p17"/>
          <p:cNvSpPr txBox="1"/>
          <p:nvPr>
            <p:ph idx="8" type="body"/>
          </p:nvPr>
        </p:nvSpPr>
        <p:spPr>
          <a:xfrm>
            <a:off x="5811083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3" name="Google Shape;213;p17"/>
          <p:cNvSpPr txBox="1"/>
          <p:nvPr>
            <p:ph idx="9" type="body"/>
          </p:nvPr>
        </p:nvSpPr>
        <p:spPr>
          <a:xfrm>
            <a:off x="5811083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4" name="Google Shape;214;p17"/>
          <p:cNvSpPr/>
          <p:nvPr>
            <p:ph idx="13" type="pic"/>
          </p:nvPr>
        </p:nvSpPr>
        <p:spPr>
          <a:xfrm>
            <a:off x="8112825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5" name="Google Shape;215;p17"/>
          <p:cNvSpPr txBox="1"/>
          <p:nvPr>
            <p:ph idx="14" type="body"/>
          </p:nvPr>
        </p:nvSpPr>
        <p:spPr>
          <a:xfrm>
            <a:off x="9647313" y="2485913"/>
            <a:ext cx="2124000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6" name="Google Shape;216;p17"/>
          <p:cNvSpPr txBox="1"/>
          <p:nvPr>
            <p:ph idx="15" type="body"/>
          </p:nvPr>
        </p:nvSpPr>
        <p:spPr>
          <a:xfrm>
            <a:off x="9647313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7" name="Google Shape;217;p17"/>
          <p:cNvSpPr txBox="1"/>
          <p:nvPr>
            <p:ph idx="16" type="body"/>
          </p:nvPr>
        </p:nvSpPr>
        <p:spPr>
          <a:xfrm>
            <a:off x="9647313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imonial">
  <p:cSld name="Testimonial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18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18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2" name="Google Shape;222;p18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p18"/>
          <p:cNvSpPr txBox="1"/>
          <p:nvPr>
            <p:ph idx="2" type="body"/>
          </p:nvPr>
        </p:nvSpPr>
        <p:spPr>
          <a:xfrm>
            <a:off x="431800" y="1836744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i="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4" name="Google Shape;224;p18"/>
          <p:cNvSpPr txBox="1"/>
          <p:nvPr>
            <p:ph idx="3" type="body"/>
          </p:nvPr>
        </p:nvSpPr>
        <p:spPr>
          <a:xfrm>
            <a:off x="582556" y="3693626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5" name="Google Shape;225;p18"/>
          <p:cNvSpPr txBox="1"/>
          <p:nvPr>
            <p:ph idx="4" type="body"/>
          </p:nvPr>
        </p:nvSpPr>
        <p:spPr>
          <a:xfrm>
            <a:off x="4325172" y="3591659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i="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6" name="Google Shape;226;p18"/>
          <p:cNvSpPr txBox="1"/>
          <p:nvPr>
            <p:ph idx="5" type="body"/>
          </p:nvPr>
        </p:nvSpPr>
        <p:spPr>
          <a:xfrm>
            <a:off x="4468052" y="5448541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18"/>
          <p:cNvSpPr txBox="1"/>
          <p:nvPr>
            <p:ph idx="6" type="body"/>
          </p:nvPr>
        </p:nvSpPr>
        <p:spPr>
          <a:xfrm>
            <a:off x="8218545" y="1836744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i="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8" name="Google Shape;228;p18"/>
          <p:cNvSpPr txBox="1"/>
          <p:nvPr>
            <p:ph idx="7" type="body"/>
          </p:nvPr>
        </p:nvSpPr>
        <p:spPr>
          <a:xfrm>
            <a:off x="8369301" y="3693626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2" showMasterSp="0">
  <p:cSld name="1_Title Slide 2">
    <p:bg>
      <p:bgPr>
        <a:solidFill>
          <a:srgbClr val="F2F2F2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9"/>
          <p:cNvSpPr/>
          <p:nvPr>
            <p:ph idx="2" type="pic"/>
          </p:nvPr>
        </p:nvSpPr>
        <p:spPr>
          <a:xfrm>
            <a:off x="0" y="0"/>
            <a:ext cx="12192000" cy="6786563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0" lIns="104400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F2F2F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1" name="Google Shape;231;p19"/>
          <p:cNvSpPr/>
          <p:nvPr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2" name="Google Shape;232;p19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3" name="Google Shape;233;p19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4" name="Google Shape;234;p19"/>
          <p:cNvSpPr/>
          <p:nvPr/>
        </p:nvSpPr>
        <p:spPr>
          <a:xfrm>
            <a:off x="6336000" y="0"/>
            <a:ext cx="3979575" cy="6858000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p19"/>
          <p:cNvSpPr txBox="1"/>
          <p:nvPr>
            <p:ph type="ctrTitle"/>
          </p:nvPr>
        </p:nvSpPr>
        <p:spPr>
          <a:xfrm>
            <a:off x="6539896" y="2377000"/>
            <a:ext cx="35717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19"/>
          <p:cNvSpPr txBox="1"/>
          <p:nvPr>
            <p:ph idx="1" type="subTitle"/>
          </p:nvPr>
        </p:nvSpPr>
        <p:spPr>
          <a:xfrm>
            <a:off x="6905624" y="5057775"/>
            <a:ext cx="3206053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37" name="Google Shape;237;p19"/>
          <p:cNvSpPr txBox="1"/>
          <p:nvPr>
            <p:ph idx="3" type="body"/>
          </p:nvPr>
        </p:nvSpPr>
        <p:spPr>
          <a:xfrm>
            <a:off x="6905625" y="5400675"/>
            <a:ext cx="320675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8" name="Google Shape;238;p19"/>
          <p:cNvSpPr txBox="1"/>
          <p:nvPr>
            <p:ph idx="4" type="body"/>
          </p:nvPr>
        </p:nvSpPr>
        <p:spPr>
          <a:xfrm>
            <a:off x="6905625" y="5751513"/>
            <a:ext cx="320675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20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0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, and Image">
  <p:cSld name="Title, Subtitle, Content, and Image">
    <p:bg>
      <p:bgPr>
        <a:solidFill>
          <a:schemeClr val="lt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>
            <a:off x="5353050" y="3714749"/>
            <a:ext cx="6406950" cy="3143249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chemeClr val="dk1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31999" y="3714746"/>
            <a:ext cx="4416225" cy="23645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" name="Google Shape;29;p3"/>
          <p:cNvSpPr txBox="1"/>
          <p:nvPr>
            <p:ph type="title"/>
          </p:nvPr>
        </p:nvSpPr>
        <p:spPr>
          <a:xfrm>
            <a:off x="5658103" y="3981451"/>
            <a:ext cx="5749483" cy="134302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2" type="pic"/>
          </p:nvPr>
        </p:nvSpPr>
        <p:spPr>
          <a:xfrm>
            <a:off x="5353050" y="0"/>
            <a:ext cx="6406950" cy="3714747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432000" y="6365363"/>
            <a:ext cx="4416225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3" type="body"/>
          </p:nvPr>
        </p:nvSpPr>
        <p:spPr>
          <a:xfrm>
            <a:off x="5658442" y="5657850"/>
            <a:ext cx="5749334" cy="1119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Char char="•"/>
              <a:defRPr>
                <a:solidFill>
                  <a:schemeClr val="lt2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200"/>
              <a:buChar char="•"/>
              <a:defRPr>
                <a:solidFill>
                  <a:schemeClr val="lt2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image" showMasterSp="0">
  <p:cSld name="Title Slide with image">
    <p:bg>
      <p:bgPr>
        <a:solidFill>
          <a:srgbClr val="3F3F3F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1"/>
          <p:cNvSpPr/>
          <p:nvPr>
            <p:ph idx="2" type="pic"/>
          </p:nvPr>
        </p:nvSpPr>
        <p:spPr>
          <a:xfrm>
            <a:off x="0" y="0"/>
            <a:ext cx="12192000" cy="6786563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0" lIns="0" spcFirstLastPara="1" rIns="104400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F2F2F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5" name="Google Shape;245;p21"/>
          <p:cNvSpPr/>
          <p:nvPr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6" name="Google Shape;246;p21"/>
          <p:cNvSpPr txBox="1"/>
          <p:nvPr>
            <p:ph type="ctrTitle"/>
          </p:nvPr>
        </p:nvSpPr>
        <p:spPr>
          <a:xfrm>
            <a:off x="432000" y="2377000"/>
            <a:ext cx="5472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21"/>
          <p:cNvSpPr txBox="1"/>
          <p:nvPr>
            <p:ph idx="1" type="subTitle"/>
          </p:nvPr>
        </p:nvSpPr>
        <p:spPr>
          <a:xfrm>
            <a:off x="432000" y="4962525"/>
            <a:ext cx="54720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8" name="Google Shape;248;p21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9" name="Google Shape;249;p21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22"/>
          <p:cNvSpPr txBox="1"/>
          <p:nvPr>
            <p:ph idx="1" type="body"/>
          </p:nvPr>
        </p:nvSpPr>
        <p:spPr>
          <a:xfrm>
            <a:off x="432000" y="1728000"/>
            <a:ext cx="11340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3" name="Google Shape;253;p22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22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23"/>
          <p:cNvSpPr txBox="1"/>
          <p:nvPr>
            <p:ph idx="1" type="body"/>
          </p:nvPr>
        </p:nvSpPr>
        <p:spPr>
          <a:xfrm>
            <a:off x="432000" y="1728000"/>
            <a:ext cx="5472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8" name="Google Shape;258;p23"/>
          <p:cNvSpPr txBox="1"/>
          <p:nvPr>
            <p:ph idx="2" type="body"/>
          </p:nvPr>
        </p:nvSpPr>
        <p:spPr>
          <a:xfrm>
            <a:off x="6300000" y="1728000"/>
            <a:ext cx="5472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9" name="Google Shape;259;p23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23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6 Members">
  <p:cSld name="Team 6 Members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4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24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24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5" name="Google Shape;265;p24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6" name="Google Shape;266;p24"/>
          <p:cNvSpPr txBox="1"/>
          <p:nvPr>
            <p:ph idx="2" type="body"/>
          </p:nvPr>
        </p:nvSpPr>
        <p:spPr>
          <a:xfrm>
            <a:off x="431800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7" name="Google Shape;267;p24"/>
          <p:cNvSpPr txBox="1"/>
          <p:nvPr>
            <p:ph idx="3" type="body"/>
          </p:nvPr>
        </p:nvSpPr>
        <p:spPr>
          <a:xfrm>
            <a:off x="431800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8" name="Google Shape;268;p24"/>
          <p:cNvSpPr txBox="1"/>
          <p:nvPr>
            <p:ph idx="4" type="body"/>
          </p:nvPr>
        </p:nvSpPr>
        <p:spPr>
          <a:xfrm>
            <a:off x="2375703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9" name="Google Shape;269;p24"/>
          <p:cNvSpPr txBox="1"/>
          <p:nvPr>
            <p:ph idx="5" type="body"/>
          </p:nvPr>
        </p:nvSpPr>
        <p:spPr>
          <a:xfrm>
            <a:off x="2375703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0" name="Google Shape;270;p24"/>
          <p:cNvSpPr txBox="1"/>
          <p:nvPr>
            <p:ph idx="6" type="body"/>
          </p:nvPr>
        </p:nvSpPr>
        <p:spPr>
          <a:xfrm>
            <a:off x="4319606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1" name="Google Shape;271;p24"/>
          <p:cNvSpPr txBox="1"/>
          <p:nvPr>
            <p:ph idx="7" type="body"/>
          </p:nvPr>
        </p:nvSpPr>
        <p:spPr>
          <a:xfrm>
            <a:off x="4319606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2" name="Google Shape;272;p24"/>
          <p:cNvSpPr txBox="1"/>
          <p:nvPr>
            <p:ph idx="8" type="body"/>
          </p:nvPr>
        </p:nvSpPr>
        <p:spPr>
          <a:xfrm>
            <a:off x="6263509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3" name="Google Shape;273;p24"/>
          <p:cNvSpPr txBox="1"/>
          <p:nvPr>
            <p:ph idx="9" type="body"/>
          </p:nvPr>
        </p:nvSpPr>
        <p:spPr>
          <a:xfrm>
            <a:off x="6263509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4" name="Google Shape;274;p24"/>
          <p:cNvSpPr txBox="1"/>
          <p:nvPr>
            <p:ph idx="13" type="body"/>
          </p:nvPr>
        </p:nvSpPr>
        <p:spPr>
          <a:xfrm>
            <a:off x="8207412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5" name="Google Shape;275;p24"/>
          <p:cNvSpPr txBox="1"/>
          <p:nvPr>
            <p:ph idx="14" type="body"/>
          </p:nvPr>
        </p:nvSpPr>
        <p:spPr>
          <a:xfrm>
            <a:off x="8207412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6" name="Google Shape;276;p24"/>
          <p:cNvSpPr/>
          <p:nvPr>
            <p:ph idx="15" type="pic"/>
          </p:nvPr>
        </p:nvSpPr>
        <p:spPr>
          <a:xfrm>
            <a:off x="431800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7" name="Google Shape;277;p24"/>
          <p:cNvSpPr/>
          <p:nvPr>
            <p:ph idx="16" type="pic"/>
          </p:nvPr>
        </p:nvSpPr>
        <p:spPr>
          <a:xfrm>
            <a:off x="2375703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8" name="Google Shape;278;p24"/>
          <p:cNvSpPr/>
          <p:nvPr>
            <p:ph idx="17" type="pic"/>
          </p:nvPr>
        </p:nvSpPr>
        <p:spPr>
          <a:xfrm>
            <a:off x="4319606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9" name="Google Shape;279;p24"/>
          <p:cNvSpPr/>
          <p:nvPr>
            <p:ph idx="18" type="pic"/>
          </p:nvPr>
        </p:nvSpPr>
        <p:spPr>
          <a:xfrm>
            <a:off x="6263509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0" name="Google Shape;280;p24"/>
          <p:cNvSpPr/>
          <p:nvPr>
            <p:ph idx="19" type="pic"/>
          </p:nvPr>
        </p:nvSpPr>
        <p:spPr>
          <a:xfrm>
            <a:off x="8207412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1" name="Google Shape;281;p24"/>
          <p:cNvSpPr txBox="1"/>
          <p:nvPr>
            <p:ph idx="20" type="body"/>
          </p:nvPr>
        </p:nvSpPr>
        <p:spPr>
          <a:xfrm>
            <a:off x="10151313" y="4113808"/>
            <a:ext cx="1620000" cy="783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2" name="Google Shape;282;p24"/>
          <p:cNvSpPr txBox="1"/>
          <p:nvPr>
            <p:ph idx="21" type="body"/>
          </p:nvPr>
        </p:nvSpPr>
        <p:spPr>
          <a:xfrm>
            <a:off x="10151313" y="5258975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3" name="Google Shape;283;p24"/>
          <p:cNvSpPr/>
          <p:nvPr>
            <p:ph idx="22" type="pic"/>
          </p:nvPr>
        </p:nvSpPr>
        <p:spPr>
          <a:xfrm>
            <a:off x="10151313" y="2246681"/>
            <a:ext cx="1620000" cy="16200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5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25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obile App Previews">
  <p:cSld name="Mobile App Previews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 of a cell phone&#10;&#10;Description generated with high confidence" id="288" name="Google Shape;288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307" y="915497"/>
            <a:ext cx="4666142" cy="4684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of a cell phone&#10;&#10;Description generated with high confidence" id="289" name="Google Shape;28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62929" y="915497"/>
            <a:ext cx="4666142" cy="4684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of a cell phone&#10;&#10;Description generated with high confidence" id="290" name="Google Shape;290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92551" y="915497"/>
            <a:ext cx="4666142" cy="468410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6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26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26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4" name="Google Shape;294;p26"/>
          <p:cNvSpPr txBox="1"/>
          <p:nvPr>
            <p:ph idx="1" type="body"/>
          </p:nvPr>
        </p:nvSpPr>
        <p:spPr>
          <a:xfrm>
            <a:off x="1615505" y="5752808"/>
            <a:ext cx="1980000" cy="548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5" name="Google Shape;295;p26"/>
          <p:cNvSpPr txBox="1"/>
          <p:nvPr>
            <p:ph idx="2" type="body"/>
          </p:nvPr>
        </p:nvSpPr>
        <p:spPr>
          <a:xfrm>
            <a:off x="1615505" y="5291099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6" name="Google Shape;296;p26"/>
          <p:cNvSpPr txBox="1"/>
          <p:nvPr>
            <p:ph idx="3" type="body"/>
          </p:nvPr>
        </p:nvSpPr>
        <p:spPr>
          <a:xfrm>
            <a:off x="5177148" y="5752808"/>
            <a:ext cx="1980000" cy="548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7" name="Google Shape;297;p26"/>
          <p:cNvSpPr txBox="1"/>
          <p:nvPr>
            <p:ph idx="4" type="body"/>
          </p:nvPr>
        </p:nvSpPr>
        <p:spPr>
          <a:xfrm>
            <a:off x="5177148" y="5291099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8" name="Google Shape;298;p26"/>
          <p:cNvSpPr txBox="1"/>
          <p:nvPr>
            <p:ph idx="5" type="body"/>
          </p:nvPr>
        </p:nvSpPr>
        <p:spPr>
          <a:xfrm>
            <a:off x="8699878" y="5752808"/>
            <a:ext cx="1980000" cy="548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9" name="Google Shape;299;p26"/>
          <p:cNvSpPr txBox="1"/>
          <p:nvPr>
            <p:ph idx="6" type="body"/>
          </p:nvPr>
        </p:nvSpPr>
        <p:spPr>
          <a:xfrm>
            <a:off x="8699878" y="5291099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0" name="Google Shape;300;p26"/>
          <p:cNvSpPr/>
          <p:nvPr>
            <p:ph idx="7" type="pic"/>
          </p:nvPr>
        </p:nvSpPr>
        <p:spPr>
          <a:xfrm>
            <a:off x="1751679" y="1450182"/>
            <a:ext cx="1772571" cy="3183732"/>
          </a:xfrm>
          <a:prstGeom prst="rect">
            <a:avLst/>
          </a:prstGeom>
          <a:solidFill>
            <a:srgbClr val="F2F2F2">
              <a:alpha val="69803"/>
            </a:srgbClr>
          </a:solidFill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1" name="Google Shape;301;p26"/>
          <p:cNvSpPr/>
          <p:nvPr>
            <p:ph idx="8" type="pic"/>
          </p:nvPr>
        </p:nvSpPr>
        <p:spPr>
          <a:xfrm>
            <a:off x="5281301" y="1450182"/>
            <a:ext cx="1772571" cy="3183732"/>
          </a:xfrm>
          <a:prstGeom prst="rect">
            <a:avLst/>
          </a:prstGeom>
          <a:solidFill>
            <a:srgbClr val="F2F2F2">
              <a:alpha val="69803"/>
            </a:srgbClr>
          </a:solidFill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2" name="Google Shape;302;p26"/>
          <p:cNvSpPr/>
          <p:nvPr>
            <p:ph idx="9" type="pic"/>
          </p:nvPr>
        </p:nvSpPr>
        <p:spPr>
          <a:xfrm>
            <a:off x="8810923" y="1450182"/>
            <a:ext cx="1772571" cy="3183732"/>
          </a:xfrm>
          <a:prstGeom prst="rect">
            <a:avLst/>
          </a:prstGeom>
          <a:solidFill>
            <a:srgbClr val="F2F2F2">
              <a:alpha val="69803"/>
            </a:srgbClr>
          </a:solidFill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rgbClr val="3F3F3F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/>
          <p:nvPr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5" name="Google Shape;305;p27"/>
          <p:cNvSpPr txBox="1"/>
          <p:nvPr>
            <p:ph type="ctrTitle"/>
          </p:nvPr>
        </p:nvSpPr>
        <p:spPr>
          <a:xfrm>
            <a:off x="432000" y="2377000"/>
            <a:ext cx="5472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6" name="Google Shape;306;p27"/>
          <p:cNvSpPr txBox="1"/>
          <p:nvPr>
            <p:ph idx="1" type="subTitle"/>
          </p:nvPr>
        </p:nvSpPr>
        <p:spPr>
          <a:xfrm>
            <a:off x="432000" y="4962525"/>
            <a:ext cx="54720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7" name="Google Shape;307;p27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8" name="Google Shape;308;p27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solidFill>
          <a:srgbClr val="F2F2F2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8"/>
          <p:cNvSpPr/>
          <p:nvPr/>
        </p:nvSpPr>
        <p:spPr>
          <a:xfrm>
            <a:off x="0" y="0"/>
            <a:ext cx="12192000" cy="6365362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1" name="Google Shape;311;p28"/>
          <p:cNvSpPr/>
          <p:nvPr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0">
                <a:srgbClr val="000000">
                  <a:alpha val="60000"/>
                </a:srgbClr>
              </a:gs>
              <a:gs pos="36000">
                <a:srgbClr val="000000">
                  <a:alpha val="60000"/>
                </a:srgbClr>
              </a:gs>
              <a:gs pos="100000">
                <a:schemeClr val="dk1"/>
              </a:gs>
            </a:gsLst>
            <a:lin ang="3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2" name="Google Shape;312;p28"/>
          <p:cNvSpPr txBox="1"/>
          <p:nvPr>
            <p:ph type="ctrTitle"/>
          </p:nvPr>
        </p:nvSpPr>
        <p:spPr>
          <a:xfrm>
            <a:off x="680728" y="2377000"/>
            <a:ext cx="62996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28"/>
          <p:cNvSpPr txBox="1"/>
          <p:nvPr>
            <p:ph idx="1" type="subTitle"/>
          </p:nvPr>
        </p:nvSpPr>
        <p:spPr>
          <a:xfrm>
            <a:off x="680728" y="4962525"/>
            <a:ext cx="62996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14" name="Google Shape;314;p28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5" name="Google Shape;315;p28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6" name="Google Shape;316;p28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28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bg>
      <p:bgPr>
        <a:solidFill>
          <a:schemeClr val="lt1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9"/>
          <p:cNvSpPr/>
          <p:nvPr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chemeClr val="dk1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0" name="Google Shape;320;p29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1" name="Google Shape;321;p29"/>
          <p:cNvSpPr txBox="1"/>
          <p:nvPr>
            <p:ph idx="11" type="ftr"/>
          </p:nvPr>
        </p:nvSpPr>
        <p:spPr>
          <a:xfrm>
            <a:off x="432000" y="6365363"/>
            <a:ext cx="4416225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24" name="Google Shape;324;p29"/>
          <p:cNvSpPr txBox="1"/>
          <p:nvPr>
            <p:ph idx="2" type="body"/>
          </p:nvPr>
        </p:nvSpPr>
        <p:spPr>
          <a:xfrm>
            <a:off x="5805962" y="457200"/>
            <a:ext cx="5501126" cy="5411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○"/>
              <a:defRPr sz="2400"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bg>
      <p:bgPr>
        <a:solidFill>
          <a:schemeClr val="lt1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0"/>
          <p:cNvSpPr/>
          <p:nvPr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chemeClr val="dk1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7" name="Google Shape;327;p30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8" name="Google Shape;328;p30"/>
          <p:cNvSpPr txBox="1"/>
          <p:nvPr>
            <p:ph idx="11" type="ftr"/>
          </p:nvPr>
        </p:nvSpPr>
        <p:spPr>
          <a:xfrm>
            <a:off x="432000" y="6365363"/>
            <a:ext cx="4416225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31" name="Google Shape;331;p30"/>
          <p:cNvSpPr/>
          <p:nvPr>
            <p:ph idx="2" type="pic"/>
          </p:nvPr>
        </p:nvSpPr>
        <p:spPr>
          <a:xfrm>
            <a:off x="5804181" y="457201"/>
            <a:ext cx="5504688" cy="540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ullets">
  <p:cSld name="Image Bulle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2" type="body"/>
          </p:nvPr>
        </p:nvSpPr>
        <p:spPr>
          <a:xfrm>
            <a:off x="4318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3" type="body"/>
          </p:nvPr>
        </p:nvSpPr>
        <p:spPr>
          <a:xfrm>
            <a:off x="4318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4" type="body"/>
          </p:nvPr>
        </p:nvSpPr>
        <p:spPr>
          <a:xfrm>
            <a:off x="277185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5" type="body"/>
          </p:nvPr>
        </p:nvSpPr>
        <p:spPr>
          <a:xfrm>
            <a:off x="277185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6" type="body"/>
          </p:nvPr>
        </p:nvSpPr>
        <p:spPr>
          <a:xfrm>
            <a:off x="51119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7" type="body"/>
          </p:nvPr>
        </p:nvSpPr>
        <p:spPr>
          <a:xfrm>
            <a:off x="51119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"/>
          <p:cNvSpPr txBox="1"/>
          <p:nvPr>
            <p:ph idx="8" type="body"/>
          </p:nvPr>
        </p:nvSpPr>
        <p:spPr>
          <a:xfrm>
            <a:off x="745195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"/>
          <p:cNvSpPr txBox="1"/>
          <p:nvPr>
            <p:ph idx="9" type="body"/>
          </p:nvPr>
        </p:nvSpPr>
        <p:spPr>
          <a:xfrm>
            <a:off x="745195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4"/>
          <p:cNvSpPr txBox="1"/>
          <p:nvPr>
            <p:ph idx="13" type="body"/>
          </p:nvPr>
        </p:nvSpPr>
        <p:spPr>
          <a:xfrm>
            <a:off x="97920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4" type="body"/>
          </p:nvPr>
        </p:nvSpPr>
        <p:spPr>
          <a:xfrm>
            <a:off x="97920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4"/>
          <p:cNvSpPr/>
          <p:nvPr>
            <p:ph idx="15" type="pic"/>
          </p:nvPr>
        </p:nvSpPr>
        <p:spPr>
          <a:xfrm>
            <a:off x="43180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Google Shape;49;p4"/>
          <p:cNvSpPr/>
          <p:nvPr>
            <p:ph idx="16" type="pic"/>
          </p:nvPr>
        </p:nvSpPr>
        <p:spPr>
          <a:xfrm>
            <a:off x="277185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Google Shape;50;p4"/>
          <p:cNvSpPr/>
          <p:nvPr>
            <p:ph idx="17" type="pic"/>
          </p:nvPr>
        </p:nvSpPr>
        <p:spPr>
          <a:xfrm>
            <a:off x="5112287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1" name="Google Shape;51;p4"/>
          <p:cNvSpPr/>
          <p:nvPr>
            <p:ph idx="18" type="pic"/>
          </p:nvPr>
        </p:nvSpPr>
        <p:spPr>
          <a:xfrm>
            <a:off x="745195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2" name="Google Shape;52;p4"/>
          <p:cNvSpPr/>
          <p:nvPr>
            <p:ph idx="19" type="pic"/>
          </p:nvPr>
        </p:nvSpPr>
        <p:spPr>
          <a:xfrm>
            <a:off x="9780587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con Bullets">
  <p:cSld name="Icon Bullet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"/>
          <p:cNvSpPr/>
          <p:nvPr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chemeClr val="dk1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680728" y="5657850"/>
            <a:ext cx="4974545" cy="707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5"/>
          <p:cNvSpPr/>
          <p:nvPr>
            <p:ph idx="2" type="pic"/>
          </p:nvPr>
        </p:nvSpPr>
        <p:spPr>
          <a:xfrm>
            <a:off x="432000" y="0"/>
            <a:ext cx="5472000" cy="3714747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type="title"/>
          </p:nvPr>
        </p:nvSpPr>
        <p:spPr>
          <a:xfrm>
            <a:off x="680728" y="3981450"/>
            <a:ext cx="4974545" cy="13430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5"/>
          <p:cNvSpPr txBox="1"/>
          <p:nvPr>
            <p:ph idx="3" type="body"/>
          </p:nvPr>
        </p:nvSpPr>
        <p:spPr>
          <a:xfrm>
            <a:off x="6288002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4" type="body"/>
          </p:nvPr>
        </p:nvSpPr>
        <p:spPr>
          <a:xfrm>
            <a:off x="6288002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5" type="body"/>
          </p:nvPr>
        </p:nvSpPr>
        <p:spPr>
          <a:xfrm>
            <a:off x="8202527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6" type="body"/>
          </p:nvPr>
        </p:nvSpPr>
        <p:spPr>
          <a:xfrm>
            <a:off x="8202527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5"/>
          <p:cNvSpPr txBox="1"/>
          <p:nvPr>
            <p:ph idx="7" type="body"/>
          </p:nvPr>
        </p:nvSpPr>
        <p:spPr>
          <a:xfrm>
            <a:off x="10117052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5"/>
          <p:cNvSpPr txBox="1"/>
          <p:nvPr>
            <p:ph idx="8" type="body"/>
          </p:nvPr>
        </p:nvSpPr>
        <p:spPr>
          <a:xfrm>
            <a:off x="10117052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Icon Bullets">
  <p:cSld name="4 Icon Bullet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/>
          <p:nvPr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chemeClr val="dk1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680728" y="5657850"/>
            <a:ext cx="4974545" cy="707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6"/>
          <p:cNvSpPr/>
          <p:nvPr>
            <p:ph idx="2" type="pic"/>
          </p:nvPr>
        </p:nvSpPr>
        <p:spPr>
          <a:xfrm>
            <a:off x="432000" y="0"/>
            <a:ext cx="5472000" cy="3714747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Google Shape;71;p6"/>
          <p:cNvSpPr txBox="1"/>
          <p:nvPr>
            <p:ph type="title"/>
          </p:nvPr>
        </p:nvSpPr>
        <p:spPr>
          <a:xfrm>
            <a:off x="680728" y="3981450"/>
            <a:ext cx="4974545" cy="13430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3" type="body"/>
          </p:nvPr>
        </p:nvSpPr>
        <p:spPr>
          <a:xfrm>
            <a:off x="7078577" y="5010963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4" type="body"/>
          </p:nvPr>
        </p:nvSpPr>
        <p:spPr>
          <a:xfrm>
            <a:off x="7078577" y="5645363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6"/>
          <p:cNvSpPr txBox="1"/>
          <p:nvPr>
            <p:ph idx="5" type="body"/>
          </p:nvPr>
        </p:nvSpPr>
        <p:spPr>
          <a:xfrm>
            <a:off x="9402677" y="5010963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6"/>
          <p:cNvSpPr txBox="1"/>
          <p:nvPr>
            <p:ph idx="6" type="body"/>
          </p:nvPr>
        </p:nvSpPr>
        <p:spPr>
          <a:xfrm>
            <a:off x="9402677" y="5645363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6"/>
          <p:cNvSpPr txBox="1"/>
          <p:nvPr>
            <p:ph idx="7" type="body"/>
          </p:nvPr>
        </p:nvSpPr>
        <p:spPr>
          <a:xfrm>
            <a:off x="7078577" y="2360347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6"/>
          <p:cNvSpPr txBox="1"/>
          <p:nvPr>
            <p:ph idx="8" type="body"/>
          </p:nvPr>
        </p:nvSpPr>
        <p:spPr>
          <a:xfrm>
            <a:off x="7078577" y="2994747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6"/>
          <p:cNvSpPr txBox="1"/>
          <p:nvPr>
            <p:ph idx="9" type="body"/>
          </p:nvPr>
        </p:nvSpPr>
        <p:spPr>
          <a:xfrm>
            <a:off x="9402677" y="2360347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6"/>
          <p:cNvSpPr txBox="1"/>
          <p:nvPr>
            <p:ph idx="13" type="body"/>
          </p:nvPr>
        </p:nvSpPr>
        <p:spPr>
          <a:xfrm>
            <a:off x="9402677" y="2994747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gital Product">
  <p:cSld name="Digital Product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3465" y="1007667"/>
            <a:ext cx="11528535" cy="564538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7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432000" y="3613424"/>
            <a:ext cx="3974900" cy="24659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7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7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7"/>
          <p:cNvSpPr txBox="1"/>
          <p:nvPr>
            <p:ph idx="2" type="body"/>
          </p:nvPr>
        </p:nvSpPr>
        <p:spPr>
          <a:xfrm>
            <a:off x="431800" y="1582738"/>
            <a:ext cx="3975100" cy="1744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7"/>
          <p:cNvSpPr/>
          <p:nvPr>
            <p:ph idx="3" type="pic"/>
          </p:nvPr>
        </p:nvSpPr>
        <p:spPr>
          <a:xfrm>
            <a:off x="5217319" y="1450975"/>
            <a:ext cx="6974680" cy="3935414"/>
          </a:xfrm>
          <a:prstGeom prst="rect">
            <a:avLst/>
          </a:prstGeom>
          <a:solidFill>
            <a:srgbClr val="F2F2F2">
              <a:alpha val="69803"/>
            </a:srgbClr>
          </a:solidFill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with Image">
  <p:cSld name="Section Header with Image">
    <p:bg>
      <p:bgPr>
        <a:solidFill>
          <a:srgbClr val="F2F2F2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"/>
          <p:cNvSpPr/>
          <p:nvPr>
            <p:ph idx="2" type="pic"/>
          </p:nvPr>
        </p:nvSpPr>
        <p:spPr>
          <a:xfrm rot="-5400000">
            <a:off x="2913319" y="-2913319"/>
            <a:ext cx="6365363" cy="1219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t" bIns="0" lIns="14400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F2F2F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0" name="Google Shape;90;p8"/>
          <p:cNvSpPr/>
          <p:nvPr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0">
                <a:srgbClr val="000000">
                  <a:alpha val="60000"/>
                </a:srgbClr>
              </a:gs>
              <a:gs pos="36000">
                <a:srgbClr val="000000">
                  <a:alpha val="60000"/>
                </a:srgbClr>
              </a:gs>
              <a:gs pos="100000">
                <a:schemeClr val="dk1"/>
              </a:gs>
            </a:gsLst>
            <a:lin ang="3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8"/>
          <p:cNvSpPr txBox="1"/>
          <p:nvPr>
            <p:ph type="ctrTitle"/>
          </p:nvPr>
        </p:nvSpPr>
        <p:spPr>
          <a:xfrm>
            <a:off x="680728" y="2377000"/>
            <a:ext cx="62996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8"/>
          <p:cNvSpPr txBox="1"/>
          <p:nvPr>
            <p:ph idx="1" type="subTitle"/>
          </p:nvPr>
        </p:nvSpPr>
        <p:spPr>
          <a:xfrm>
            <a:off x="680728" y="4962525"/>
            <a:ext cx="62996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3" name="Google Shape;93;p8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" name="Google Shape;94;p8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8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8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ections">
  <p:cSld name="Three Section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9"/>
          <p:cNvSpPr txBox="1"/>
          <p:nvPr>
            <p:ph idx="1" type="body"/>
          </p:nvPr>
        </p:nvSpPr>
        <p:spPr>
          <a:xfrm>
            <a:off x="432000" y="1008000"/>
            <a:ext cx="113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9"/>
          <p:cNvSpPr txBox="1"/>
          <p:nvPr>
            <p:ph idx="2" type="body"/>
          </p:nvPr>
        </p:nvSpPr>
        <p:spPr>
          <a:xfrm>
            <a:off x="2231749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9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9"/>
          <p:cNvSpPr txBox="1"/>
          <p:nvPr>
            <p:ph idx="3" type="body"/>
          </p:nvPr>
        </p:nvSpPr>
        <p:spPr>
          <a:xfrm>
            <a:off x="5111498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9"/>
          <p:cNvSpPr txBox="1"/>
          <p:nvPr>
            <p:ph idx="4" type="body"/>
          </p:nvPr>
        </p:nvSpPr>
        <p:spPr>
          <a:xfrm>
            <a:off x="7991247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9"/>
          <p:cNvSpPr txBox="1"/>
          <p:nvPr>
            <p:ph idx="5" type="body"/>
          </p:nvPr>
        </p:nvSpPr>
        <p:spPr>
          <a:xfrm>
            <a:off x="2231749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9"/>
          <p:cNvSpPr txBox="1"/>
          <p:nvPr>
            <p:ph idx="6" type="body"/>
          </p:nvPr>
        </p:nvSpPr>
        <p:spPr>
          <a:xfrm>
            <a:off x="5111498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9"/>
          <p:cNvSpPr txBox="1"/>
          <p:nvPr>
            <p:ph idx="7" type="body"/>
          </p:nvPr>
        </p:nvSpPr>
        <p:spPr>
          <a:xfrm>
            <a:off x="7991247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Numbers Option 1">
  <p:cSld name="Large Numbers Option 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0"/>
          <p:cNvSpPr txBox="1"/>
          <p:nvPr>
            <p:ph idx="1" type="body"/>
          </p:nvPr>
        </p:nvSpPr>
        <p:spPr>
          <a:xfrm>
            <a:off x="1790100" y="2701131"/>
            <a:ext cx="4113900" cy="28281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10"/>
          <p:cNvSpPr txBox="1"/>
          <p:nvPr>
            <p:ph idx="2" type="body"/>
          </p:nvPr>
        </p:nvSpPr>
        <p:spPr>
          <a:xfrm>
            <a:off x="7658100" y="2701131"/>
            <a:ext cx="4113900" cy="28281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0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0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0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0"/>
          <p:cNvSpPr txBox="1"/>
          <p:nvPr>
            <p:ph idx="3" type="body"/>
          </p:nvPr>
        </p:nvSpPr>
        <p:spPr>
          <a:xfrm>
            <a:off x="1793079" y="1728000"/>
            <a:ext cx="4122920" cy="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0"/>
              <a:buNone/>
              <a:defRPr sz="54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0"/>
          <p:cNvSpPr txBox="1"/>
          <p:nvPr>
            <p:ph idx="4" type="body"/>
          </p:nvPr>
        </p:nvSpPr>
        <p:spPr>
          <a:xfrm>
            <a:off x="7655762" y="1722438"/>
            <a:ext cx="4104437" cy="7357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400"/>
              <a:buNone/>
              <a:defRPr sz="54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10"/>
          <p:cNvSpPr txBox="1"/>
          <p:nvPr>
            <p:ph idx="5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6365364"/>
            <a:ext cx="12192000" cy="421200"/>
          </a:xfrm>
          <a:prstGeom prst="rect">
            <a:avLst/>
          </a:prstGeom>
          <a:gradFill>
            <a:gsLst>
              <a:gs pos="0">
                <a:srgbClr val="F2F2F2"/>
              </a:gs>
              <a:gs pos="52999">
                <a:srgbClr val="F2F2F2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  <a:defRPr b="0" i="0" sz="3200" u="none" cap="none" strike="noStrike">
                <a:solidFill>
                  <a:srgbClr val="3F3F3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32000" y="1728000"/>
            <a:ext cx="11340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59595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" name="Google Shape;15;p1"/>
          <p:cNvSpPr/>
          <p:nvPr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" name="Google Shape;16;p1"/>
          <p:cNvSpPr/>
          <p:nvPr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9529311" y="6365363"/>
            <a:ext cx="2047875" cy="429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A5A5A5"/>
                </a:solidFill>
                <a:latin typeface="Tahoma"/>
                <a:ea typeface="Tahoma"/>
                <a:cs typeface="Tahoma"/>
                <a:sym typeface="Tahoma"/>
              </a:rPr>
              <a:t>NAME OR LOGO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Relationship Id="rId6" Type="http://schemas.openxmlformats.org/officeDocument/2006/relationships/image" Target="../media/image41.png"/><Relationship Id="rId7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jpg"/><Relationship Id="rId4" Type="http://schemas.openxmlformats.org/officeDocument/2006/relationships/image" Target="../media/image25.jpg"/><Relationship Id="rId5" Type="http://schemas.openxmlformats.org/officeDocument/2006/relationships/image" Target="../media/image3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Relationship Id="rId4" Type="http://schemas.openxmlformats.org/officeDocument/2006/relationships/image" Target="../media/image43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9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0.jpg"/><Relationship Id="rId4" Type="http://schemas.openxmlformats.org/officeDocument/2006/relationships/image" Target="../media/image32.png"/><Relationship Id="rId5" Type="http://schemas.openxmlformats.org/officeDocument/2006/relationships/image" Target="../media/image37.png"/><Relationship Id="rId6" Type="http://schemas.openxmlformats.org/officeDocument/2006/relationships/image" Target="../media/image33.png"/><Relationship Id="rId7" Type="http://schemas.openxmlformats.org/officeDocument/2006/relationships/image" Target="../media/image42.png"/><Relationship Id="rId8" Type="http://schemas.openxmlformats.org/officeDocument/2006/relationships/hyperlink" Target="http://www.fabrikam.com/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go.microsoft.com/fwlink/?linkid=2006808&amp;clcid=0x409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Relationship Id="rId4" Type="http://schemas.openxmlformats.org/officeDocument/2006/relationships/image" Target="../media/image9.jpg"/><Relationship Id="rId5" Type="http://schemas.openxmlformats.org/officeDocument/2006/relationships/image" Target="../media/image5.jpg"/><Relationship Id="rId6" Type="http://schemas.openxmlformats.org/officeDocument/2006/relationships/image" Target="../media/image7.jpg"/><Relationship Id="rId7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7.png"/><Relationship Id="rId7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png"/><Relationship Id="rId4" Type="http://schemas.openxmlformats.org/officeDocument/2006/relationships/image" Target="../media/image27.png"/><Relationship Id="rId5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wo young girls looking at a laptop screen" id="337" name="Google Shape;337;p31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786563"/>
          </a:xfrm>
          <a:prstGeom prst="rect">
            <a:avLst/>
          </a:prstGeom>
          <a:solidFill>
            <a:srgbClr val="3F3F3F"/>
          </a:solidFill>
          <a:ln>
            <a:noFill/>
          </a:ln>
        </p:spPr>
      </p:pic>
      <p:sp>
        <p:nvSpPr>
          <p:cNvPr id="338" name="Google Shape;338;p31"/>
          <p:cNvSpPr/>
          <p:nvPr/>
        </p:nvSpPr>
        <p:spPr>
          <a:xfrm>
            <a:off x="6336000" y="0"/>
            <a:ext cx="3979575" cy="68580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9" name="Google Shape;339;p31"/>
          <p:cNvSpPr txBox="1"/>
          <p:nvPr/>
        </p:nvSpPr>
        <p:spPr>
          <a:xfrm>
            <a:off x="6433190" y="2694701"/>
            <a:ext cx="298394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Fabrikam, Inc.</a:t>
            </a:r>
            <a:endParaRPr/>
          </a:p>
        </p:txBody>
      </p:sp>
      <p:sp>
        <p:nvSpPr>
          <p:cNvPr id="340" name="Google Shape;340;p31"/>
          <p:cNvSpPr txBox="1"/>
          <p:nvPr>
            <p:ph type="ctrTitle"/>
          </p:nvPr>
        </p:nvSpPr>
        <p:spPr>
          <a:xfrm>
            <a:off x="6539896" y="2377000"/>
            <a:ext cx="35717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</a:pPr>
            <a:r>
              <a:rPr lang="en-US"/>
              <a:t>Disrupting the online shopping landscape</a:t>
            </a:r>
            <a:endParaRPr/>
          </a:p>
        </p:txBody>
      </p:sp>
      <p:cxnSp>
        <p:nvCxnSpPr>
          <p:cNvPr id="341" name="Google Shape;341;p31"/>
          <p:cNvCxnSpPr/>
          <p:nvPr/>
        </p:nvCxnSpPr>
        <p:spPr>
          <a:xfrm>
            <a:off x="6539896" y="4876800"/>
            <a:ext cx="3571782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42" name="Google Shape;342;p31"/>
          <p:cNvSpPr txBox="1"/>
          <p:nvPr>
            <p:ph idx="1" type="subTitle"/>
          </p:nvPr>
        </p:nvSpPr>
        <p:spPr>
          <a:xfrm>
            <a:off x="6539896" y="4962525"/>
            <a:ext cx="35717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A new way to engage with customers from across the globe.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0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Market Opportunity Option 1</a:t>
            </a:r>
            <a:endParaRPr/>
          </a:p>
        </p:txBody>
      </p:sp>
      <p:sp>
        <p:nvSpPr>
          <p:cNvPr id="517" name="Google Shape;517;p40"/>
          <p:cNvSpPr/>
          <p:nvPr/>
        </p:nvSpPr>
        <p:spPr>
          <a:xfrm>
            <a:off x="431800" y="1586709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Bullseye" id="518" name="Google Shape;518;p40" title="Placeholder Icon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611" y="1886520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40"/>
          <p:cNvSpPr txBox="1"/>
          <p:nvPr>
            <p:ph idx="3" type="body"/>
          </p:nvPr>
        </p:nvSpPr>
        <p:spPr>
          <a:xfrm>
            <a:off x="1793079" y="1728000"/>
            <a:ext cx="4122920" cy="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/>
              <a:t>$1B</a:t>
            </a:r>
            <a:endParaRPr/>
          </a:p>
        </p:txBody>
      </p:sp>
      <p:sp>
        <p:nvSpPr>
          <p:cNvPr id="520" name="Google Shape;520;p40"/>
          <p:cNvSpPr txBox="1"/>
          <p:nvPr>
            <p:ph idx="1" type="body"/>
          </p:nvPr>
        </p:nvSpPr>
        <p:spPr>
          <a:xfrm>
            <a:off x="1790100" y="2701131"/>
            <a:ext cx="4113900" cy="28281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Lorem ipsum dolor sit amet, consectetuer adipiscing elit. Maecenas porttitor congue massa 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Fusce posuere, magna sed pulvinar ultricies, purus lectus malesuada libero, sit amet commodo magna eros quis urna</a:t>
            </a:r>
            <a:endParaRPr/>
          </a:p>
        </p:txBody>
      </p:sp>
      <p:sp>
        <p:nvSpPr>
          <p:cNvPr id="521" name="Google Shape;521;p40"/>
          <p:cNvSpPr/>
          <p:nvPr/>
        </p:nvSpPr>
        <p:spPr>
          <a:xfrm>
            <a:off x="6300000" y="1586709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Lecturer" id="522" name="Google Shape;522;p40" title="Placeholder Icon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9811" y="1886520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40"/>
          <p:cNvSpPr txBox="1"/>
          <p:nvPr>
            <p:ph idx="4" type="body"/>
          </p:nvPr>
        </p:nvSpPr>
        <p:spPr>
          <a:xfrm>
            <a:off x="7655762" y="1722438"/>
            <a:ext cx="4104437" cy="7357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/>
              <a:t>$2B</a:t>
            </a:r>
            <a:endParaRPr/>
          </a:p>
        </p:txBody>
      </p:sp>
      <p:sp>
        <p:nvSpPr>
          <p:cNvPr id="524" name="Google Shape;524;p40"/>
          <p:cNvSpPr txBox="1"/>
          <p:nvPr>
            <p:ph idx="2" type="body"/>
          </p:nvPr>
        </p:nvSpPr>
        <p:spPr>
          <a:xfrm>
            <a:off x="7658100" y="2701131"/>
            <a:ext cx="4113900" cy="28281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Lorem ipsum dolor sit amet, consectetuer adipiscing elit. Maecenas porttitor congue massa 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Fusce posuere, magna sed pulvinar ultricies, purus lectus malesuada libero, sit amet commodo magna eros quis urna</a:t>
            </a:r>
            <a:endParaRPr/>
          </a:p>
        </p:txBody>
      </p:sp>
      <p:sp>
        <p:nvSpPr>
          <p:cNvPr id="525" name="Google Shape;525;p40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41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Market Opportunity Option 2</a:t>
            </a:r>
            <a:endParaRPr/>
          </a:p>
        </p:txBody>
      </p:sp>
      <p:sp>
        <p:nvSpPr>
          <p:cNvPr id="532" name="Google Shape;532;p41"/>
          <p:cNvSpPr txBox="1"/>
          <p:nvPr>
            <p:ph idx="4" type="body"/>
          </p:nvPr>
        </p:nvSpPr>
        <p:spPr>
          <a:xfrm>
            <a:off x="1658929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en-US">
                <a:solidFill>
                  <a:srgbClr val="3F3F3F"/>
                </a:solidFill>
              </a:rPr>
              <a:t>$3B</a:t>
            </a:r>
            <a:endParaRPr/>
          </a:p>
        </p:txBody>
      </p:sp>
      <p:sp>
        <p:nvSpPr>
          <p:cNvPr id="533" name="Google Shape;533;p41" title="Opportunity Graph Circles"/>
          <p:cNvSpPr/>
          <p:nvPr>
            <p:ph idx="1" type="body"/>
          </p:nvPr>
        </p:nvSpPr>
        <p:spPr>
          <a:xfrm>
            <a:off x="890706" y="1593150"/>
            <a:ext cx="4348065" cy="4348065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Opportunity to Build</a:t>
            </a:r>
            <a:endParaRPr/>
          </a:p>
        </p:txBody>
      </p:sp>
      <p:cxnSp>
        <p:nvCxnSpPr>
          <p:cNvPr id="534" name="Google Shape;534;p41"/>
          <p:cNvCxnSpPr/>
          <p:nvPr/>
        </p:nvCxnSpPr>
        <p:spPr>
          <a:xfrm>
            <a:off x="2290738" y="4156765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5" name="Google Shape;535;p41"/>
          <p:cNvSpPr txBox="1"/>
          <p:nvPr>
            <p:ph idx="7" type="body"/>
          </p:nvPr>
        </p:nvSpPr>
        <p:spPr>
          <a:xfrm>
            <a:off x="2074738" y="429470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36" name="Google Shape;536;p41"/>
          <p:cNvSpPr txBox="1"/>
          <p:nvPr>
            <p:ph idx="5" type="body"/>
          </p:nvPr>
        </p:nvSpPr>
        <p:spPr>
          <a:xfrm>
            <a:off x="5332816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en-US">
                <a:solidFill>
                  <a:srgbClr val="3F3F3F"/>
                </a:solidFill>
              </a:rPr>
              <a:t>$2B</a:t>
            </a:r>
            <a:endParaRPr/>
          </a:p>
        </p:txBody>
      </p:sp>
      <p:sp>
        <p:nvSpPr>
          <p:cNvPr id="537" name="Google Shape;537;p41" title="Opportunity Graph Circles"/>
          <p:cNvSpPr/>
          <p:nvPr>
            <p:ph idx="2" type="body"/>
          </p:nvPr>
        </p:nvSpPr>
        <p:spPr>
          <a:xfrm>
            <a:off x="4739330" y="1767887"/>
            <a:ext cx="3998591" cy="3998591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Freedom to Invent</a:t>
            </a:r>
            <a:endParaRPr/>
          </a:p>
        </p:txBody>
      </p:sp>
      <p:cxnSp>
        <p:nvCxnSpPr>
          <p:cNvPr id="538" name="Google Shape;538;p41"/>
          <p:cNvCxnSpPr/>
          <p:nvPr/>
        </p:nvCxnSpPr>
        <p:spPr>
          <a:xfrm>
            <a:off x="6073327" y="4156765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9" name="Google Shape;539;p41"/>
          <p:cNvSpPr txBox="1"/>
          <p:nvPr>
            <p:ph idx="8" type="body"/>
          </p:nvPr>
        </p:nvSpPr>
        <p:spPr>
          <a:xfrm>
            <a:off x="5748625" y="429470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40" name="Google Shape;540;p41"/>
          <p:cNvSpPr txBox="1"/>
          <p:nvPr>
            <p:ph idx="6" type="body"/>
          </p:nvPr>
        </p:nvSpPr>
        <p:spPr>
          <a:xfrm>
            <a:off x="8547101" y="2205688"/>
            <a:ext cx="2597043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en-US">
                <a:solidFill>
                  <a:srgbClr val="3F3F3F"/>
                </a:solidFill>
              </a:rPr>
              <a:t>$1B</a:t>
            </a:r>
            <a:endParaRPr/>
          </a:p>
        </p:txBody>
      </p:sp>
      <p:sp>
        <p:nvSpPr>
          <p:cNvPr id="541" name="Google Shape;541;p41" title="Opportunity Graph Circles"/>
          <p:cNvSpPr/>
          <p:nvPr>
            <p:ph idx="3" type="body"/>
          </p:nvPr>
        </p:nvSpPr>
        <p:spPr>
          <a:xfrm>
            <a:off x="8238481" y="2207063"/>
            <a:ext cx="3120238" cy="3120238"/>
          </a:xfrm>
          <a:prstGeom prst="ellipse">
            <a:avLst/>
          </a:prstGeom>
          <a:solidFill>
            <a:schemeClr val="dk1">
              <a:alpha val="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Few Competitors</a:t>
            </a:r>
            <a:endParaRPr/>
          </a:p>
        </p:txBody>
      </p:sp>
      <p:cxnSp>
        <p:nvCxnSpPr>
          <p:cNvPr id="542" name="Google Shape;542;p41"/>
          <p:cNvCxnSpPr/>
          <p:nvPr/>
        </p:nvCxnSpPr>
        <p:spPr>
          <a:xfrm>
            <a:off x="9024600" y="4156765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43" name="Google Shape;543;p41"/>
          <p:cNvSpPr txBox="1"/>
          <p:nvPr>
            <p:ph idx="9" type="body"/>
          </p:nvPr>
        </p:nvSpPr>
        <p:spPr>
          <a:xfrm>
            <a:off x="8808600" y="429470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44" name="Google Shape;544;p41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2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Competition Option 1</a:t>
            </a:r>
            <a:endParaRPr/>
          </a:p>
        </p:txBody>
      </p:sp>
      <p:sp>
        <p:nvSpPr>
          <p:cNvPr id="551" name="Google Shape;551;p42"/>
          <p:cNvSpPr txBox="1"/>
          <p:nvPr>
            <p:ph idx="3" type="body"/>
          </p:nvPr>
        </p:nvSpPr>
        <p:spPr>
          <a:xfrm>
            <a:off x="432000" y="1654025"/>
            <a:ext cx="5472000" cy="4551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Our Company</a:t>
            </a:r>
            <a:endParaRPr/>
          </a:p>
        </p:txBody>
      </p:sp>
      <p:sp>
        <p:nvSpPr>
          <p:cNvPr id="552" name="Google Shape;552;p42"/>
          <p:cNvSpPr txBox="1"/>
          <p:nvPr>
            <p:ph idx="1" type="body"/>
          </p:nvPr>
        </p:nvSpPr>
        <p:spPr>
          <a:xfrm>
            <a:off x="432000" y="2210852"/>
            <a:ext cx="5472000" cy="3868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Main point goes here </a:t>
            </a:r>
            <a:endParaRPr/>
          </a:p>
          <a:p>
            <a:pPr indent="-276225" lvl="1" marL="54292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</a:pPr>
            <a:r>
              <a:rPr lang="en-US"/>
              <a:t>Lorem ipsum dolor sit amet, consectetuer adipiscing elit. Maecenas porttitor congue massa </a:t>
            </a:r>
            <a:endParaRPr/>
          </a:p>
          <a:p>
            <a:pPr indent="-276225" lvl="1" marL="54292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</a:pPr>
            <a:r>
              <a:rPr lang="en-US"/>
              <a:t>Fusce posuere, magna sed pulvinar ultricies, purus lectus malesuada libero, sit amet commodo magna eros quis urna	</a:t>
            </a:r>
            <a:endParaRPr/>
          </a:p>
        </p:txBody>
      </p:sp>
      <p:sp>
        <p:nvSpPr>
          <p:cNvPr id="553" name="Google Shape;553;p42"/>
          <p:cNvSpPr txBox="1"/>
          <p:nvPr>
            <p:ph idx="4" type="body"/>
          </p:nvPr>
        </p:nvSpPr>
        <p:spPr>
          <a:xfrm>
            <a:off x="6312700" y="1654025"/>
            <a:ext cx="5459300" cy="4551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Competitor</a:t>
            </a:r>
            <a:endParaRPr/>
          </a:p>
        </p:txBody>
      </p:sp>
      <p:sp>
        <p:nvSpPr>
          <p:cNvPr id="554" name="Google Shape;554;p42"/>
          <p:cNvSpPr txBox="1"/>
          <p:nvPr>
            <p:ph idx="2" type="body"/>
          </p:nvPr>
        </p:nvSpPr>
        <p:spPr>
          <a:xfrm>
            <a:off x="6300000" y="2210852"/>
            <a:ext cx="5472000" cy="3868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Main point goes here</a:t>
            </a:r>
            <a:endParaRPr/>
          </a:p>
          <a:p>
            <a:pPr indent="-276225" lvl="1" marL="54292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</a:pPr>
            <a:r>
              <a:rPr lang="en-US"/>
              <a:t>Lorem ipsum dolor sit amet, consectetuer adipiscing elit. Maecenas porttitor congue massa </a:t>
            </a:r>
            <a:endParaRPr/>
          </a:p>
          <a:p>
            <a:pPr indent="-276225" lvl="1" marL="54292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</a:pPr>
            <a:r>
              <a:rPr lang="en-US"/>
              <a:t>Fusce posuere, magna sed pulvinar ultricies, purus lectus malesuada libero, sit amet commodo magna eros quis urna</a:t>
            </a:r>
            <a:endParaRPr/>
          </a:p>
        </p:txBody>
      </p:sp>
      <p:sp>
        <p:nvSpPr>
          <p:cNvPr id="555" name="Google Shape;555;p42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3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Competition Option 2</a:t>
            </a:r>
            <a:endParaRPr/>
          </a:p>
        </p:txBody>
      </p:sp>
      <p:sp>
        <p:nvSpPr>
          <p:cNvPr id="562" name="Google Shape;562;p43"/>
          <p:cNvSpPr txBox="1"/>
          <p:nvPr>
            <p:ph idx="1" type="body"/>
          </p:nvPr>
        </p:nvSpPr>
        <p:spPr>
          <a:xfrm>
            <a:off x="5112000" y="95101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Convenience</a:t>
            </a:r>
            <a:endParaRPr/>
          </a:p>
        </p:txBody>
      </p:sp>
      <p:sp>
        <p:nvSpPr>
          <p:cNvPr id="563" name="Google Shape;563;p43"/>
          <p:cNvSpPr txBox="1"/>
          <p:nvPr>
            <p:ph idx="2" type="body"/>
          </p:nvPr>
        </p:nvSpPr>
        <p:spPr>
          <a:xfrm>
            <a:off x="5106000" y="6046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Inconvenient</a:t>
            </a:r>
            <a:endParaRPr/>
          </a:p>
        </p:txBody>
      </p:sp>
      <p:sp>
        <p:nvSpPr>
          <p:cNvPr id="564" name="Google Shape;564;p43"/>
          <p:cNvSpPr txBox="1"/>
          <p:nvPr>
            <p:ph idx="3" type="body"/>
          </p:nvPr>
        </p:nvSpPr>
        <p:spPr>
          <a:xfrm>
            <a:off x="432000" y="326039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Expensive</a:t>
            </a:r>
            <a:endParaRPr/>
          </a:p>
        </p:txBody>
      </p:sp>
      <p:sp>
        <p:nvSpPr>
          <p:cNvPr id="565" name="Google Shape;565;p43"/>
          <p:cNvSpPr txBox="1"/>
          <p:nvPr>
            <p:ph idx="4" type="body"/>
          </p:nvPr>
        </p:nvSpPr>
        <p:spPr>
          <a:xfrm>
            <a:off x="9792001" y="3260393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Affordable</a:t>
            </a:r>
            <a:endParaRPr/>
          </a:p>
        </p:txBody>
      </p:sp>
      <p:pic>
        <p:nvPicPr>
          <p:cNvPr id="566" name="Google Shape;566;p43" title="Placeholder Logo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7704" y="1739080"/>
            <a:ext cx="2121592" cy="646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3" title="Placeholder Logo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17549" y="4590410"/>
            <a:ext cx="2127688" cy="646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43" title="Placeholder Logo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47856" y="4142764"/>
            <a:ext cx="2127688" cy="646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43" title="Placeholder Logo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85974" y="4135473"/>
            <a:ext cx="2158171" cy="646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43" title="Placeholder Logo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215384" y="4634914"/>
            <a:ext cx="2133785" cy="6462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1" name="Google Shape;571;p43" title="Placeholder Logo"/>
          <p:cNvGrpSpPr/>
          <p:nvPr/>
        </p:nvGrpSpPr>
        <p:grpSpPr>
          <a:xfrm>
            <a:off x="8496557" y="2356052"/>
            <a:ext cx="1404722" cy="299741"/>
            <a:chOff x="6510608" y="1858229"/>
            <a:chExt cx="2159571" cy="460812"/>
          </a:xfrm>
        </p:grpSpPr>
        <p:sp>
          <p:nvSpPr>
            <p:cNvPr id="572" name="Google Shape;572;p43"/>
            <p:cNvSpPr/>
            <p:nvPr/>
          </p:nvSpPr>
          <p:spPr>
            <a:xfrm>
              <a:off x="6510608" y="1858229"/>
              <a:ext cx="351467" cy="351467"/>
            </a:xfrm>
            <a:custGeom>
              <a:rect b="b" l="l" r="r" t="t"/>
              <a:pathLst>
                <a:path extrusionOk="0" h="351467" w="351467">
                  <a:moveTo>
                    <a:pt x="154255" y="228454"/>
                  </a:moveTo>
                  <a:lnTo>
                    <a:pt x="29289" y="29289"/>
                  </a:lnTo>
                  <a:lnTo>
                    <a:pt x="115203" y="29289"/>
                  </a:lnTo>
                  <a:lnTo>
                    <a:pt x="193307" y="162065"/>
                  </a:lnTo>
                  <a:lnTo>
                    <a:pt x="271411" y="29289"/>
                  </a:lnTo>
                  <a:lnTo>
                    <a:pt x="353420" y="29289"/>
                  </a:lnTo>
                  <a:lnTo>
                    <a:pt x="228454" y="224548"/>
                  </a:lnTo>
                  <a:lnTo>
                    <a:pt x="228454" y="353420"/>
                  </a:lnTo>
                  <a:lnTo>
                    <a:pt x="154255" y="353420"/>
                  </a:lnTo>
                  <a:lnTo>
                    <a:pt x="154255" y="22845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3" name="Google Shape;573;p43"/>
            <p:cNvSpPr/>
            <p:nvPr/>
          </p:nvSpPr>
          <p:spPr>
            <a:xfrm>
              <a:off x="6783972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8928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4" name="Google Shape;574;p43"/>
            <p:cNvSpPr/>
            <p:nvPr/>
          </p:nvSpPr>
          <p:spPr>
            <a:xfrm>
              <a:off x="7084671" y="1936333"/>
              <a:ext cx="273363" cy="312415"/>
            </a:xfrm>
            <a:custGeom>
              <a:rect b="b" l="l" r="r" t="t"/>
              <a:pathLst>
                <a:path extrusionOk="0" h="312415" w="273363">
                  <a:moveTo>
                    <a:pt x="29289" y="189402"/>
                  </a:moveTo>
                  <a:lnTo>
                    <a:pt x="29289" y="29289"/>
                  </a:lnTo>
                  <a:lnTo>
                    <a:pt x="99582" y="29289"/>
                  </a:lnTo>
                  <a:lnTo>
                    <a:pt x="99582" y="169876"/>
                  </a:lnTo>
                  <a:cubicBezTo>
                    <a:pt x="99582" y="205022"/>
                    <a:pt x="115203" y="220643"/>
                    <a:pt x="142540" y="220643"/>
                  </a:cubicBezTo>
                  <a:cubicBezTo>
                    <a:pt x="169876" y="220643"/>
                    <a:pt x="185497" y="205022"/>
                    <a:pt x="185497" y="169876"/>
                  </a:cubicBezTo>
                  <a:lnTo>
                    <a:pt x="185497" y="29289"/>
                  </a:lnTo>
                  <a:lnTo>
                    <a:pt x="255790" y="29289"/>
                  </a:lnTo>
                  <a:lnTo>
                    <a:pt x="255790" y="279221"/>
                  </a:lnTo>
                  <a:lnTo>
                    <a:pt x="185497" y="279221"/>
                  </a:lnTo>
                  <a:lnTo>
                    <a:pt x="185497" y="244074"/>
                  </a:lnTo>
                  <a:cubicBezTo>
                    <a:pt x="169876" y="263600"/>
                    <a:pt x="146445" y="283126"/>
                    <a:pt x="111298" y="283126"/>
                  </a:cubicBezTo>
                  <a:cubicBezTo>
                    <a:pt x="60530" y="283126"/>
                    <a:pt x="29289" y="247980"/>
                    <a:pt x="29289" y="18940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5" name="Google Shape;575;p43"/>
            <p:cNvSpPr/>
            <p:nvPr/>
          </p:nvSpPr>
          <p:spPr>
            <a:xfrm>
              <a:off x="7354130" y="1932003"/>
              <a:ext cx="195260" cy="312415"/>
            </a:xfrm>
            <a:custGeom>
              <a:rect b="b" l="l" r="r" t="t"/>
              <a:pathLst>
                <a:path extrusionOk="0" h="312415" w="195259">
                  <a:moveTo>
                    <a:pt x="29289" y="33618"/>
                  </a:moveTo>
                  <a:lnTo>
                    <a:pt x="99582" y="33618"/>
                  </a:lnTo>
                  <a:lnTo>
                    <a:pt x="99582" y="84386"/>
                  </a:lnTo>
                  <a:cubicBezTo>
                    <a:pt x="115203" y="49239"/>
                    <a:pt x="138634" y="25808"/>
                    <a:pt x="181591" y="29713"/>
                  </a:cubicBezTo>
                  <a:lnTo>
                    <a:pt x="181591" y="103912"/>
                  </a:lnTo>
                  <a:lnTo>
                    <a:pt x="177686" y="103912"/>
                  </a:lnTo>
                  <a:cubicBezTo>
                    <a:pt x="130824" y="103912"/>
                    <a:pt x="99582" y="131248"/>
                    <a:pt x="99582" y="193731"/>
                  </a:cubicBezTo>
                  <a:lnTo>
                    <a:pt x="99582" y="287456"/>
                  </a:lnTo>
                  <a:lnTo>
                    <a:pt x="29289" y="287456"/>
                  </a:lnTo>
                  <a:lnTo>
                    <a:pt x="29289" y="3361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6" name="Google Shape;576;p43"/>
            <p:cNvSpPr/>
            <p:nvPr/>
          </p:nvSpPr>
          <p:spPr>
            <a:xfrm>
              <a:off x="7533769" y="1858229"/>
              <a:ext cx="273363" cy="351467"/>
            </a:xfrm>
            <a:custGeom>
              <a:rect b="b" l="l" r="r" t="t"/>
              <a:pathLst>
                <a:path extrusionOk="0" h="351467" w="273363">
                  <a:moveTo>
                    <a:pt x="29289" y="29289"/>
                  </a:moveTo>
                  <a:lnTo>
                    <a:pt x="99582" y="29289"/>
                  </a:lnTo>
                  <a:lnTo>
                    <a:pt x="99582" y="290937"/>
                  </a:lnTo>
                  <a:lnTo>
                    <a:pt x="263601" y="290937"/>
                  </a:lnTo>
                  <a:lnTo>
                    <a:pt x="263601" y="357325"/>
                  </a:lnTo>
                  <a:lnTo>
                    <a:pt x="29289" y="357325"/>
                  </a:lnTo>
                  <a:lnTo>
                    <a:pt x="29289" y="2928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7" name="Google Shape;577;p43"/>
            <p:cNvSpPr/>
            <p:nvPr/>
          </p:nvSpPr>
          <p:spPr>
            <a:xfrm>
              <a:off x="7775891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5023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8" name="Google Shape;578;p43"/>
            <p:cNvSpPr/>
            <p:nvPr/>
          </p:nvSpPr>
          <p:spPr>
            <a:xfrm>
              <a:off x="8060970" y="1928522"/>
              <a:ext cx="312415" cy="390519"/>
            </a:xfrm>
            <a:custGeom>
              <a:rect b="b" l="l" r="r" t="t"/>
              <a:pathLst>
                <a:path extrusionOk="0" h="390519" w="312415">
                  <a:moveTo>
                    <a:pt x="44910" y="337799"/>
                  </a:moveTo>
                  <a:lnTo>
                    <a:pt x="68341" y="283126"/>
                  </a:lnTo>
                  <a:cubicBezTo>
                    <a:pt x="95677" y="298747"/>
                    <a:pt x="119108" y="306557"/>
                    <a:pt x="154255" y="306557"/>
                  </a:cubicBezTo>
                  <a:cubicBezTo>
                    <a:pt x="201117" y="306557"/>
                    <a:pt x="224549" y="283126"/>
                    <a:pt x="224549" y="236264"/>
                  </a:cubicBezTo>
                  <a:lnTo>
                    <a:pt x="224549" y="224548"/>
                  </a:lnTo>
                  <a:cubicBezTo>
                    <a:pt x="205023" y="247980"/>
                    <a:pt x="181591" y="263600"/>
                    <a:pt x="142539" y="263600"/>
                  </a:cubicBezTo>
                  <a:cubicBezTo>
                    <a:pt x="83962" y="263600"/>
                    <a:pt x="29289" y="220643"/>
                    <a:pt x="29289" y="146445"/>
                  </a:cubicBezTo>
                  <a:lnTo>
                    <a:pt x="29289" y="146445"/>
                  </a:lnTo>
                  <a:cubicBezTo>
                    <a:pt x="29289" y="72246"/>
                    <a:pt x="83962" y="29289"/>
                    <a:pt x="142539" y="29289"/>
                  </a:cubicBezTo>
                  <a:cubicBezTo>
                    <a:pt x="181591" y="29289"/>
                    <a:pt x="205023" y="44910"/>
                    <a:pt x="224549" y="68341"/>
                  </a:cubicBezTo>
                  <a:lnTo>
                    <a:pt x="224549" y="37099"/>
                  </a:lnTo>
                  <a:lnTo>
                    <a:pt x="294842" y="37099"/>
                  </a:lnTo>
                  <a:lnTo>
                    <a:pt x="294842" y="232359"/>
                  </a:lnTo>
                  <a:cubicBezTo>
                    <a:pt x="294842" y="279221"/>
                    <a:pt x="283126" y="310463"/>
                    <a:pt x="263601" y="329989"/>
                  </a:cubicBezTo>
                  <a:cubicBezTo>
                    <a:pt x="240169" y="353420"/>
                    <a:pt x="205023" y="365135"/>
                    <a:pt x="154255" y="365135"/>
                  </a:cubicBezTo>
                  <a:cubicBezTo>
                    <a:pt x="115203" y="361230"/>
                    <a:pt x="76151" y="353420"/>
                    <a:pt x="44910" y="337799"/>
                  </a:cubicBezTo>
                  <a:close/>
                  <a:moveTo>
                    <a:pt x="224549" y="150350"/>
                  </a:moveTo>
                  <a:lnTo>
                    <a:pt x="224549" y="150350"/>
                  </a:lnTo>
                  <a:cubicBezTo>
                    <a:pt x="224549" y="115203"/>
                    <a:pt x="197212" y="91772"/>
                    <a:pt x="162065" y="91772"/>
                  </a:cubicBezTo>
                  <a:cubicBezTo>
                    <a:pt x="126919" y="91772"/>
                    <a:pt x="99582" y="115203"/>
                    <a:pt x="99582" y="150350"/>
                  </a:cubicBezTo>
                  <a:lnTo>
                    <a:pt x="99582" y="150350"/>
                  </a:lnTo>
                  <a:cubicBezTo>
                    <a:pt x="99582" y="185497"/>
                    <a:pt x="126919" y="208928"/>
                    <a:pt x="162065" y="208928"/>
                  </a:cubicBezTo>
                  <a:cubicBezTo>
                    <a:pt x="201117" y="208928"/>
                    <a:pt x="224549" y="181591"/>
                    <a:pt x="224549" y="1503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9" name="Google Shape;579;p43"/>
            <p:cNvSpPr/>
            <p:nvPr/>
          </p:nvSpPr>
          <p:spPr>
            <a:xfrm>
              <a:off x="8357764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3962" y="290937"/>
                    <a:pt x="29289" y="236264"/>
                    <a:pt x="29289" y="162065"/>
                  </a:cubicBezTo>
                  <a:close/>
                  <a:moveTo>
                    <a:pt x="228454" y="162065"/>
                  </a:moveTo>
                  <a:lnTo>
                    <a:pt x="228454" y="162065"/>
                  </a:lnTo>
                  <a:cubicBezTo>
                    <a:pt x="228454" y="123013"/>
                    <a:pt x="201117" y="91772"/>
                    <a:pt x="162066" y="91772"/>
                  </a:cubicBezTo>
                  <a:cubicBezTo>
                    <a:pt x="123014" y="91772"/>
                    <a:pt x="95677" y="123013"/>
                    <a:pt x="95677" y="162065"/>
                  </a:cubicBezTo>
                  <a:lnTo>
                    <a:pt x="95677" y="162065"/>
                  </a:lnTo>
                  <a:cubicBezTo>
                    <a:pt x="95677" y="197212"/>
                    <a:pt x="123014" y="232359"/>
                    <a:pt x="162066" y="232359"/>
                  </a:cubicBezTo>
                  <a:cubicBezTo>
                    <a:pt x="205023" y="232359"/>
                    <a:pt x="228454" y="201117"/>
                    <a:pt x="228454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580" name="Google Shape;580;p43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4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Growth Strategy</a:t>
            </a:r>
            <a:endParaRPr/>
          </a:p>
        </p:txBody>
      </p:sp>
      <p:sp>
        <p:nvSpPr>
          <p:cNvPr id="587" name="Google Shape;587;p44"/>
          <p:cNvSpPr txBox="1"/>
          <p:nvPr>
            <p:ph idx="7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How will we scale in the future</a:t>
            </a:r>
            <a:endParaRPr/>
          </a:p>
        </p:txBody>
      </p:sp>
      <p:sp>
        <p:nvSpPr>
          <p:cNvPr id="588" name="Google Shape;588;p44"/>
          <p:cNvSpPr txBox="1"/>
          <p:nvPr>
            <p:ph idx="4" type="body"/>
          </p:nvPr>
        </p:nvSpPr>
        <p:spPr>
          <a:xfrm>
            <a:off x="432000" y="1728000"/>
            <a:ext cx="3600000" cy="720000"/>
          </a:xfrm>
          <a:prstGeom prst="rect">
            <a:avLst/>
          </a:prstGeom>
          <a:solidFill>
            <a:srgbClr val="3F3F3F"/>
          </a:solidFill>
          <a:ln cap="sq" cmpd="sng" w="31750">
            <a:solidFill>
              <a:srgbClr val="008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Phase 1</a:t>
            </a:r>
            <a:br>
              <a:rPr lang="en-US"/>
            </a:br>
            <a:r>
              <a:rPr lang="en-US" sz="1400"/>
              <a:t>Month, Year</a:t>
            </a:r>
            <a:endParaRPr/>
          </a:p>
        </p:txBody>
      </p:sp>
      <p:sp>
        <p:nvSpPr>
          <p:cNvPr id="589" name="Google Shape;589;p44"/>
          <p:cNvSpPr txBox="1"/>
          <p:nvPr>
            <p:ph idx="1" type="body"/>
          </p:nvPr>
        </p:nvSpPr>
        <p:spPr>
          <a:xfrm>
            <a:off x="43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7150" spcFirstLastPara="1" rIns="137150" wrap="square" tIns="25200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elit. Maecenas porttitor congue massa.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Nunc viverra imperdiet enim. Fusce est. Vivamus a tellus.</a:t>
            </a:r>
            <a:endParaRPr/>
          </a:p>
        </p:txBody>
      </p:sp>
      <p:sp>
        <p:nvSpPr>
          <p:cNvPr id="590" name="Google Shape;590;p44"/>
          <p:cNvSpPr txBox="1"/>
          <p:nvPr>
            <p:ph idx="5" type="body"/>
          </p:nvPr>
        </p:nvSpPr>
        <p:spPr>
          <a:xfrm>
            <a:off x="4302000" y="1728000"/>
            <a:ext cx="3600000" cy="720000"/>
          </a:xfrm>
          <a:prstGeom prst="rect">
            <a:avLst/>
          </a:prstGeom>
          <a:solidFill>
            <a:srgbClr val="3F3F3F"/>
          </a:solidFill>
          <a:ln cap="sq" cmpd="sng" w="31750">
            <a:solidFill>
              <a:srgbClr val="11B2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Phase 2</a:t>
            </a:r>
            <a:br>
              <a:rPr lang="en-US"/>
            </a:br>
            <a:r>
              <a:rPr lang="en-US" sz="1400"/>
              <a:t>Month, Year</a:t>
            </a:r>
            <a:endParaRPr/>
          </a:p>
        </p:txBody>
      </p:sp>
      <p:sp>
        <p:nvSpPr>
          <p:cNvPr id="591" name="Google Shape;591;p44"/>
          <p:cNvSpPr txBox="1"/>
          <p:nvPr>
            <p:ph idx="2" type="body"/>
          </p:nvPr>
        </p:nvSpPr>
        <p:spPr>
          <a:xfrm>
            <a:off x="430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7150" spcFirstLastPara="1" rIns="137150" wrap="square" tIns="25200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elit. Maecenas porttitor congue massa.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Nunc viverra imperdiet enim. Fusce est. Vivamus a tellus.</a:t>
            </a:r>
            <a:endParaRPr/>
          </a:p>
        </p:txBody>
      </p:sp>
      <p:sp>
        <p:nvSpPr>
          <p:cNvPr id="592" name="Google Shape;592;p44"/>
          <p:cNvSpPr txBox="1"/>
          <p:nvPr>
            <p:ph idx="6" type="body"/>
          </p:nvPr>
        </p:nvSpPr>
        <p:spPr>
          <a:xfrm>
            <a:off x="8172000" y="1728000"/>
            <a:ext cx="3600000" cy="720000"/>
          </a:xfrm>
          <a:prstGeom prst="rect">
            <a:avLst/>
          </a:prstGeom>
          <a:solidFill>
            <a:srgbClr val="3F3F3F"/>
          </a:solidFill>
          <a:ln cap="sq" cmpd="sng" w="31750">
            <a:solidFill>
              <a:srgbClr val="81D3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Phase 3</a:t>
            </a:r>
            <a:br>
              <a:rPr lang="en-US"/>
            </a:br>
            <a:r>
              <a:rPr lang="en-US" sz="1400"/>
              <a:t>Month, Year</a:t>
            </a:r>
            <a:endParaRPr/>
          </a:p>
        </p:txBody>
      </p:sp>
      <p:sp>
        <p:nvSpPr>
          <p:cNvPr id="593" name="Google Shape;593;p44"/>
          <p:cNvSpPr txBox="1"/>
          <p:nvPr>
            <p:ph idx="3" type="body"/>
          </p:nvPr>
        </p:nvSpPr>
        <p:spPr>
          <a:xfrm>
            <a:off x="8172000" y="2448000"/>
            <a:ext cx="3600000" cy="3631338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7150" spcFirstLastPara="1" rIns="137150" wrap="square" tIns="25200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elit. Maecenas porttitor congue massa.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>
                <a:solidFill>
                  <a:srgbClr val="3F3F3F"/>
                </a:solidFill>
              </a:rPr>
              <a:t>Nunc viverra imperdiet enim. Fusce est. Vivamus a tellus.</a:t>
            </a:r>
            <a:endParaRPr/>
          </a:p>
        </p:txBody>
      </p:sp>
      <p:sp>
        <p:nvSpPr>
          <p:cNvPr id="594" name="Google Shape;594;p44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5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Traction</a:t>
            </a:r>
            <a:endParaRPr/>
          </a:p>
        </p:txBody>
      </p:sp>
      <p:sp>
        <p:nvSpPr>
          <p:cNvPr id="601" name="Google Shape;601;p45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Forecasting for success</a:t>
            </a:r>
            <a:endParaRPr/>
          </a:p>
        </p:txBody>
      </p:sp>
      <p:graphicFrame>
        <p:nvGraphicFramePr>
          <p:cNvPr id="602" name="Google Shape;602;p45"/>
          <p:cNvGraphicFramePr/>
          <p:nvPr/>
        </p:nvGraphicFramePr>
        <p:xfrm>
          <a:off x="431800" y="1728000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{68DE3F5F-3589-4BF2-B05F-3D30BC0E80E0}</a:tableStyleId>
              </a:tblPr>
              <a:tblGrid>
                <a:gridCol w="1336050"/>
                <a:gridCol w="1336050"/>
                <a:gridCol w="1336050"/>
                <a:gridCol w="1336050"/>
                <a:gridCol w="1336050"/>
              </a:tblGrid>
              <a:tr h="601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Vendors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Users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Gross Revenue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Company Revenue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587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587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10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100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$6,750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$1,013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587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50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500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$33,750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$5,063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587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200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2000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$135,000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$20,250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/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587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400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4000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$270,000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3F3F3F"/>
                          </a:solidFill>
                        </a:rPr>
                        <a:t>$40,500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603" name="Google Shape;603;p45" title="Gross Revenue Placeholder Char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9813" y="1728001"/>
            <a:ext cx="4381500" cy="4444199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45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6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Timeline</a:t>
            </a:r>
            <a:endParaRPr/>
          </a:p>
        </p:txBody>
      </p:sp>
      <p:sp>
        <p:nvSpPr>
          <p:cNvPr id="611" name="Google Shape;611;p46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Our two-year action plan</a:t>
            </a:r>
            <a:endParaRPr/>
          </a:p>
        </p:txBody>
      </p:sp>
      <p:sp>
        <p:nvSpPr>
          <p:cNvPr id="612" name="Google Shape;612;p46"/>
          <p:cNvSpPr txBox="1"/>
          <p:nvPr>
            <p:ph idx="2" type="body"/>
          </p:nvPr>
        </p:nvSpPr>
        <p:spPr>
          <a:xfrm>
            <a:off x="412908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3F3F3F"/>
                </a:solidFill>
              </a:rPr>
              <a:t>20YY</a:t>
            </a:r>
            <a:endParaRPr/>
          </a:p>
        </p:txBody>
      </p:sp>
      <p:sp>
        <p:nvSpPr>
          <p:cNvPr id="613" name="Google Shape;613;p46"/>
          <p:cNvSpPr txBox="1"/>
          <p:nvPr>
            <p:ph idx="3" type="body"/>
          </p:nvPr>
        </p:nvSpPr>
        <p:spPr>
          <a:xfrm>
            <a:off x="4317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>
                <a:solidFill>
                  <a:srgbClr val="3F3F3F"/>
                </a:solidFill>
              </a:rPr>
              <a:t>01</a:t>
            </a:r>
            <a:endParaRPr/>
          </a:p>
        </p:txBody>
      </p:sp>
      <p:sp>
        <p:nvSpPr>
          <p:cNvPr id="614" name="Google Shape;614;p46"/>
          <p:cNvSpPr txBox="1"/>
          <p:nvPr>
            <p:ph idx="4" type="body"/>
          </p:nvPr>
        </p:nvSpPr>
        <p:spPr>
          <a:xfrm>
            <a:off x="90381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02</a:t>
            </a:r>
            <a:endParaRPr/>
          </a:p>
        </p:txBody>
      </p:sp>
      <p:cxnSp>
        <p:nvCxnSpPr>
          <p:cNvPr id="615" name="Google Shape;615;p46"/>
          <p:cNvCxnSpPr/>
          <p:nvPr/>
        </p:nvCxnSpPr>
        <p:spPr>
          <a:xfrm flipH="1">
            <a:off x="1092726" y="2752725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16" name="Google Shape;616;p46"/>
          <p:cNvSpPr txBox="1"/>
          <p:nvPr>
            <p:ph idx="31" type="body"/>
          </p:nvPr>
        </p:nvSpPr>
        <p:spPr>
          <a:xfrm>
            <a:off x="376920" y="2190750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rgbClr val="3F3F3F"/>
                </a:solidFill>
              </a:rPr>
              <a:t>Design</a:t>
            </a:r>
            <a:endParaRPr/>
          </a:p>
        </p:txBody>
      </p:sp>
      <p:sp>
        <p:nvSpPr>
          <p:cNvPr id="617" name="Google Shape;617;p46"/>
          <p:cNvSpPr txBox="1"/>
          <p:nvPr>
            <p:ph idx="32" type="body"/>
          </p:nvPr>
        </p:nvSpPr>
        <p:spPr>
          <a:xfrm>
            <a:off x="428649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Feb, 20YY</a:t>
            </a:r>
            <a:endParaRPr/>
          </a:p>
        </p:txBody>
      </p:sp>
      <p:sp>
        <p:nvSpPr>
          <p:cNvPr id="618" name="Google Shape;618;p46"/>
          <p:cNvSpPr txBox="1"/>
          <p:nvPr>
            <p:ph idx="5" type="body"/>
          </p:nvPr>
        </p:nvSpPr>
        <p:spPr>
          <a:xfrm>
            <a:off x="137583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03</a:t>
            </a:r>
            <a:endParaRPr/>
          </a:p>
        </p:txBody>
      </p:sp>
      <p:sp>
        <p:nvSpPr>
          <p:cNvPr id="619" name="Google Shape;619;p46"/>
          <p:cNvSpPr txBox="1"/>
          <p:nvPr>
            <p:ph idx="6" type="body"/>
          </p:nvPr>
        </p:nvSpPr>
        <p:spPr>
          <a:xfrm>
            <a:off x="184785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04</a:t>
            </a:r>
            <a:endParaRPr/>
          </a:p>
        </p:txBody>
      </p:sp>
      <p:sp>
        <p:nvSpPr>
          <p:cNvPr id="620" name="Google Shape;620;p46"/>
          <p:cNvSpPr txBox="1"/>
          <p:nvPr>
            <p:ph idx="8" type="body"/>
          </p:nvPr>
        </p:nvSpPr>
        <p:spPr>
          <a:xfrm>
            <a:off x="231986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05</a:t>
            </a:r>
            <a:endParaRPr/>
          </a:p>
        </p:txBody>
      </p:sp>
      <p:sp>
        <p:nvSpPr>
          <p:cNvPr id="621" name="Google Shape;621;p46"/>
          <p:cNvSpPr txBox="1"/>
          <p:nvPr>
            <p:ph idx="9" type="body"/>
          </p:nvPr>
        </p:nvSpPr>
        <p:spPr>
          <a:xfrm>
            <a:off x="279188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06</a:t>
            </a:r>
            <a:endParaRPr/>
          </a:p>
        </p:txBody>
      </p:sp>
      <p:cxnSp>
        <p:nvCxnSpPr>
          <p:cNvPr id="622" name="Google Shape;622;p46"/>
          <p:cNvCxnSpPr/>
          <p:nvPr/>
        </p:nvCxnSpPr>
        <p:spPr>
          <a:xfrm flipH="1" rot="10800000">
            <a:off x="2971100" y="4171551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23" name="Google Shape;623;p46"/>
          <p:cNvSpPr txBox="1"/>
          <p:nvPr/>
        </p:nvSpPr>
        <p:spPr>
          <a:xfrm>
            <a:off x="2074163" y="4994301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Focus Group</a:t>
            </a:r>
            <a:endParaRPr/>
          </a:p>
        </p:txBody>
      </p:sp>
      <p:sp>
        <p:nvSpPr>
          <p:cNvPr id="624" name="Google Shape;624;p46"/>
          <p:cNvSpPr txBox="1"/>
          <p:nvPr/>
        </p:nvSpPr>
        <p:spPr>
          <a:xfrm>
            <a:off x="2125892" y="5308556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Jun, 20YY</a:t>
            </a:r>
            <a:endParaRPr/>
          </a:p>
        </p:txBody>
      </p:sp>
      <p:sp>
        <p:nvSpPr>
          <p:cNvPr id="625" name="Google Shape;625;p46"/>
          <p:cNvSpPr txBox="1"/>
          <p:nvPr>
            <p:ph idx="13" type="body"/>
          </p:nvPr>
        </p:nvSpPr>
        <p:spPr>
          <a:xfrm>
            <a:off x="326390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07</a:t>
            </a:r>
            <a:endParaRPr/>
          </a:p>
        </p:txBody>
      </p:sp>
      <p:sp>
        <p:nvSpPr>
          <p:cNvPr id="626" name="Google Shape;626;p46"/>
          <p:cNvSpPr txBox="1"/>
          <p:nvPr>
            <p:ph idx="15" type="body"/>
          </p:nvPr>
        </p:nvSpPr>
        <p:spPr>
          <a:xfrm>
            <a:off x="373591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08</a:t>
            </a:r>
            <a:endParaRPr/>
          </a:p>
        </p:txBody>
      </p:sp>
      <p:sp>
        <p:nvSpPr>
          <p:cNvPr id="627" name="Google Shape;627;p46"/>
          <p:cNvSpPr txBox="1"/>
          <p:nvPr>
            <p:ph idx="16" type="body"/>
          </p:nvPr>
        </p:nvSpPr>
        <p:spPr>
          <a:xfrm>
            <a:off x="420793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09</a:t>
            </a:r>
            <a:endParaRPr/>
          </a:p>
        </p:txBody>
      </p:sp>
      <p:sp>
        <p:nvSpPr>
          <p:cNvPr id="628" name="Google Shape;628;p46"/>
          <p:cNvSpPr txBox="1"/>
          <p:nvPr>
            <p:ph idx="14" type="body"/>
          </p:nvPr>
        </p:nvSpPr>
        <p:spPr>
          <a:xfrm>
            <a:off x="467995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10</a:t>
            </a:r>
            <a:endParaRPr/>
          </a:p>
        </p:txBody>
      </p:sp>
      <p:cxnSp>
        <p:nvCxnSpPr>
          <p:cNvPr id="629" name="Google Shape;629;p46"/>
          <p:cNvCxnSpPr/>
          <p:nvPr/>
        </p:nvCxnSpPr>
        <p:spPr>
          <a:xfrm flipH="1">
            <a:off x="4868846" y="2752725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30" name="Google Shape;630;p46"/>
          <p:cNvSpPr txBox="1"/>
          <p:nvPr/>
        </p:nvSpPr>
        <p:spPr>
          <a:xfrm>
            <a:off x="3971909" y="2190750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Feedback</a:t>
            </a:r>
            <a:endParaRPr/>
          </a:p>
        </p:txBody>
      </p:sp>
      <p:sp>
        <p:nvSpPr>
          <p:cNvPr id="631" name="Google Shape;631;p46"/>
          <p:cNvSpPr txBox="1"/>
          <p:nvPr/>
        </p:nvSpPr>
        <p:spPr>
          <a:xfrm>
            <a:off x="4023638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Oct, 20YY</a:t>
            </a:r>
            <a:endParaRPr/>
          </a:p>
        </p:txBody>
      </p:sp>
      <p:sp>
        <p:nvSpPr>
          <p:cNvPr id="632" name="Google Shape;632;p46"/>
          <p:cNvSpPr txBox="1"/>
          <p:nvPr>
            <p:ph idx="17" type="body"/>
          </p:nvPr>
        </p:nvSpPr>
        <p:spPr>
          <a:xfrm>
            <a:off x="515196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11</a:t>
            </a:r>
            <a:endParaRPr/>
          </a:p>
        </p:txBody>
      </p:sp>
      <p:sp>
        <p:nvSpPr>
          <p:cNvPr id="633" name="Google Shape;633;p46"/>
          <p:cNvSpPr txBox="1"/>
          <p:nvPr>
            <p:ph idx="18" type="body"/>
          </p:nvPr>
        </p:nvSpPr>
        <p:spPr>
          <a:xfrm>
            <a:off x="562398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12</a:t>
            </a:r>
            <a:endParaRPr/>
          </a:p>
        </p:txBody>
      </p:sp>
      <p:sp>
        <p:nvSpPr>
          <p:cNvPr id="634" name="Google Shape;634;p46"/>
          <p:cNvSpPr txBox="1"/>
          <p:nvPr>
            <p:ph idx="19" type="body"/>
          </p:nvPr>
        </p:nvSpPr>
        <p:spPr>
          <a:xfrm>
            <a:off x="60959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>
                <a:solidFill>
                  <a:srgbClr val="3F3F3F"/>
                </a:solidFill>
              </a:rPr>
              <a:t>01</a:t>
            </a:r>
            <a:endParaRPr/>
          </a:p>
        </p:txBody>
      </p:sp>
      <p:sp>
        <p:nvSpPr>
          <p:cNvPr id="635" name="Google Shape;635;p46"/>
          <p:cNvSpPr txBox="1"/>
          <p:nvPr>
            <p:ph idx="7" type="body"/>
          </p:nvPr>
        </p:nvSpPr>
        <p:spPr>
          <a:xfrm>
            <a:off x="6077108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3F3F3F"/>
                </a:solidFill>
              </a:rPr>
              <a:t>20YY</a:t>
            </a:r>
            <a:endParaRPr/>
          </a:p>
        </p:txBody>
      </p:sp>
      <p:cxnSp>
        <p:nvCxnSpPr>
          <p:cNvPr id="636" name="Google Shape;636;p46"/>
          <p:cNvCxnSpPr/>
          <p:nvPr/>
        </p:nvCxnSpPr>
        <p:spPr>
          <a:xfrm flipH="1" rot="10800000">
            <a:off x="6284891" y="4171551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37" name="Google Shape;637;p46"/>
          <p:cNvSpPr txBox="1"/>
          <p:nvPr/>
        </p:nvSpPr>
        <p:spPr>
          <a:xfrm>
            <a:off x="5387954" y="4994301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MVP</a:t>
            </a:r>
            <a:endParaRPr/>
          </a:p>
        </p:txBody>
      </p:sp>
      <p:sp>
        <p:nvSpPr>
          <p:cNvPr id="638" name="Google Shape;638;p46"/>
          <p:cNvSpPr txBox="1"/>
          <p:nvPr/>
        </p:nvSpPr>
        <p:spPr>
          <a:xfrm>
            <a:off x="5439683" y="5308556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Jan, 20YY</a:t>
            </a:r>
            <a:endParaRPr/>
          </a:p>
        </p:txBody>
      </p:sp>
      <p:sp>
        <p:nvSpPr>
          <p:cNvPr id="639" name="Google Shape;639;p46"/>
          <p:cNvSpPr txBox="1"/>
          <p:nvPr>
            <p:ph idx="20" type="body"/>
          </p:nvPr>
        </p:nvSpPr>
        <p:spPr>
          <a:xfrm>
            <a:off x="656801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02</a:t>
            </a:r>
            <a:endParaRPr/>
          </a:p>
        </p:txBody>
      </p:sp>
      <p:sp>
        <p:nvSpPr>
          <p:cNvPr id="640" name="Google Shape;640;p46"/>
          <p:cNvSpPr txBox="1"/>
          <p:nvPr>
            <p:ph idx="21" type="body"/>
          </p:nvPr>
        </p:nvSpPr>
        <p:spPr>
          <a:xfrm>
            <a:off x="704002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03</a:t>
            </a:r>
            <a:endParaRPr/>
          </a:p>
        </p:txBody>
      </p:sp>
      <p:sp>
        <p:nvSpPr>
          <p:cNvPr id="641" name="Google Shape;641;p46"/>
          <p:cNvSpPr txBox="1"/>
          <p:nvPr>
            <p:ph idx="22" type="body"/>
          </p:nvPr>
        </p:nvSpPr>
        <p:spPr>
          <a:xfrm>
            <a:off x="751204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04</a:t>
            </a:r>
            <a:endParaRPr/>
          </a:p>
        </p:txBody>
      </p:sp>
      <p:sp>
        <p:nvSpPr>
          <p:cNvPr id="642" name="Google Shape;642;p46"/>
          <p:cNvSpPr txBox="1"/>
          <p:nvPr>
            <p:ph idx="23" type="body"/>
          </p:nvPr>
        </p:nvSpPr>
        <p:spPr>
          <a:xfrm>
            <a:off x="798406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05</a:t>
            </a:r>
            <a:endParaRPr/>
          </a:p>
        </p:txBody>
      </p:sp>
      <p:sp>
        <p:nvSpPr>
          <p:cNvPr id="643" name="Google Shape;643;p46"/>
          <p:cNvSpPr txBox="1"/>
          <p:nvPr>
            <p:ph idx="24" type="body"/>
          </p:nvPr>
        </p:nvSpPr>
        <p:spPr>
          <a:xfrm>
            <a:off x="845608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06</a:t>
            </a:r>
            <a:endParaRPr/>
          </a:p>
        </p:txBody>
      </p:sp>
      <p:sp>
        <p:nvSpPr>
          <p:cNvPr id="644" name="Google Shape;644;p46"/>
          <p:cNvSpPr txBox="1"/>
          <p:nvPr>
            <p:ph idx="25" type="body"/>
          </p:nvPr>
        </p:nvSpPr>
        <p:spPr>
          <a:xfrm>
            <a:off x="892809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07</a:t>
            </a:r>
            <a:endParaRPr/>
          </a:p>
        </p:txBody>
      </p:sp>
      <p:cxnSp>
        <p:nvCxnSpPr>
          <p:cNvPr id="645" name="Google Shape;645;p46"/>
          <p:cNvCxnSpPr/>
          <p:nvPr/>
        </p:nvCxnSpPr>
        <p:spPr>
          <a:xfrm flipH="1" rot="10800000">
            <a:off x="9116629" y="4171551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46" name="Google Shape;646;p46"/>
          <p:cNvSpPr txBox="1"/>
          <p:nvPr/>
        </p:nvSpPr>
        <p:spPr>
          <a:xfrm>
            <a:off x="8219692" y="4994301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Launch</a:t>
            </a:r>
            <a:endParaRPr/>
          </a:p>
        </p:txBody>
      </p:sp>
      <p:sp>
        <p:nvSpPr>
          <p:cNvPr id="647" name="Google Shape;647;p46"/>
          <p:cNvSpPr txBox="1"/>
          <p:nvPr/>
        </p:nvSpPr>
        <p:spPr>
          <a:xfrm>
            <a:off x="8271421" y="5308556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Jul, 20YY</a:t>
            </a:r>
            <a:endParaRPr/>
          </a:p>
        </p:txBody>
      </p:sp>
      <p:sp>
        <p:nvSpPr>
          <p:cNvPr id="648" name="Google Shape;648;p46"/>
          <p:cNvSpPr txBox="1"/>
          <p:nvPr>
            <p:ph idx="27" type="body"/>
          </p:nvPr>
        </p:nvSpPr>
        <p:spPr>
          <a:xfrm>
            <a:off x="940011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08</a:t>
            </a:r>
            <a:endParaRPr/>
          </a:p>
        </p:txBody>
      </p:sp>
      <p:sp>
        <p:nvSpPr>
          <p:cNvPr id="649" name="Google Shape;649;p46"/>
          <p:cNvSpPr txBox="1"/>
          <p:nvPr>
            <p:ph idx="28" type="body"/>
          </p:nvPr>
        </p:nvSpPr>
        <p:spPr>
          <a:xfrm>
            <a:off x="987213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09</a:t>
            </a:r>
            <a:endParaRPr/>
          </a:p>
        </p:txBody>
      </p:sp>
      <p:sp>
        <p:nvSpPr>
          <p:cNvPr id="650" name="Google Shape;650;p46"/>
          <p:cNvSpPr txBox="1"/>
          <p:nvPr>
            <p:ph idx="26" type="body"/>
          </p:nvPr>
        </p:nvSpPr>
        <p:spPr>
          <a:xfrm>
            <a:off x="1034414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10</a:t>
            </a:r>
            <a:endParaRPr/>
          </a:p>
        </p:txBody>
      </p:sp>
      <p:sp>
        <p:nvSpPr>
          <p:cNvPr id="651" name="Google Shape;651;p46"/>
          <p:cNvSpPr txBox="1"/>
          <p:nvPr>
            <p:ph idx="29" type="body"/>
          </p:nvPr>
        </p:nvSpPr>
        <p:spPr>
          <a:xfrm>
            <a:off x="1081616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11</a:t>
            </a:r>
            <a:endParaRPr/>
          </a:p>
        </p:txBody>
      </p:sp>
      <p:cxnSp>
        <p:nvCxnSpPr>
          <p:cNvPr id="652" name="Google Shape;652;p46"/>
          <p:cNvCxnSpPr/>
          <p:nvPr/>
        </p:nvCxnSpPr>
        <p:spPr>
          <a:xfrm flipH="1">
            <a:off x="11005041" y="2752725"/>
            <a:ext cx="1" cy="77698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53" name="Google Shape;653;p46"/>
          <p:cNvSpPr txBox="1"/>
          <p:nvPr/>
        </p:nvSpPr>
        <p:spPr>
          <a:xfrm>
            <a:off x="9927693" y="2190750"/>
            <a:ext cx="1793875" cy="5619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Design V2</a:t>
            </a:r>
            <a:endParaRPr/>
          </a:p>
        </p:txBody>
      </p:sp>
      <p:sp>
        <p:nvSpPr>
          <p:cNvPr id="654" name="Google Shape;654;p46"/>
          <p:cNvSpPr txBox="1"/>
          <p:nvPr/>
        </p:nvSpPr>
        <p:spPr>
          <a:xfrm>
            <a:off x="9979422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3F3F3F"/>
                </a:solidFill>
                <a:latin typeface="Tahoma"/>
                <a:ea typeface="Tahoma"/>
                <a:cs typeface="Tahoma"/>
                <a:sym typeface="Tahoma"/>
              </a:rPr>
              <a:t>Nov, 20YY</a:t>
            </a:r>
            <a:endParaRPr/>
          </a:p>
        </p:txBody>
      </p:sp>
      <p:sp>
        <p:nvSpPr>
          <p:cNvPr id="655" name="Google Shape;655;p46"/>
          <p:cNvSpPr txBox="1"/>
          <p:nvPr>
            <p:ph idx="30" type="body"/>
          </p:nvPr>
        </p:nvSpPr>
        <p:spPr>
          <a:xfrm>
            <a:off x="1128818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3F3F3F"/>
                </a:solidFill>
              </a:rPr>
              <a:t>12</a:t>
            </a:r>
            <a:endParaRPr/>
          </a:p>
        </p:txBody>
      </p:sp>
      <p:grpSp>
        <p:nvGrpSpPr>
          <p:cNvPr id="656" name="Google Shape;656;p46"/>
          <p:cNvGrpSpPr/>
          <p:nvPr/>
        </p:nvGrpSpPr>
        <p:grpSpPr>
          <a:xfrm>
            <a:off x="620712" y="3799174"/>
            <a:ext cx="10856347" cy="174000"/>
            <a:chOff x="620712" y="3799174"/>
            <a:chExt cx="10856347" cy="174000"/>
          </a:xfrm>
        </p:grpSpPr>
        <p:cxnSp>
          <p:nvCxnSpPr>
            <p:cNvPr id="657" name="Google Shape;657;p46"/>
            <p:cNvCxnSpPr>
              <a:stCxn id="613" idx="2"/>
              <a:endCxn id="612" idx="0"/>
            </p:cNvCxnSpPr>
            <p:nvPr/>
          </p:nvCxnSpPr>
          <p:spPr>
            <a:xfrm>
              <a:off x="620712" y="3799174"/>
              <a:ext cx="0" cy="174000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58" name="Google Shape;658;p46"/>
            <p:cNvCxnSpPr/>
            <p:nvPr/>
          </p:nvCxnSpPr>
          <p:spPr>
            <a:xfrm>
              <a:off x="109272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59" name="Google Shape;659;p46"/>
            <p:cNvCxnSpPr/>
            <p:nvPr/>
          </p:nvCxnSpPr>
          <p:spPr>
            <a:xfrm>
              <a:off x="156474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0" name="Google Shape;660;p46"/>
            <p:cNvCxnSpPr/>
            <p:nvPr/>
          </p:nvCxnSpPr>
          <p:spPr>
            <a:xfrm>
              <a:off x="203675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1" name="Google Shape;661;p46"/>
            <p:cNvCxnSpPr/>
            <p:nvPr/>
          </p:nvCxnSpPr>
          <p:spPr>
            <a:xfrm>
              <a:off x="250877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2" name="Google Shape;662;p46"/>
            <p:cNvCxnSpPr/>
            <p:nvPr/>
          </p:nvCxnSpPr>
          <p:spPr>
            <a:xfrm>
              <a:off x="298078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3" name="Google Shape;663;p46"/>
            <p:cNvCxnSpPr/>
            <p:nvPr/>
          </p:nvCxnSpPr>
          <p:spPr>
            <a:xfrm>
              <a:off x="345280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4" name="Google Shape;664;p46"/>
            <p:cNvCxnSpPr/>
            <p:nvPr/>
          </p:nvCxnSpPr>
          <p:spPr>
            <a:xfrm>
              <a:off x="392481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5" name="Google Shape;665;p46"/>
            <p:cNvCxnSpPr/>
            <p:nvPr/>
          </p:nvCxnSpPr>
          <p:spPr>
            <a:xfrm>
              <a:off x="439683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6" name="Google Shape;666;p46"/>
            <p:cNvCxnSpPr/>
            <p:nvPr/>
          </p:nvCxnSpPr>
          <p:spPr>
            <a:xfrm>
              <a:off x="486884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7" name="Google Shape;667;p46"/>
            <p:cNvCxnSpPr/>
            <p:nvPr/>
          </p:nvCxnSpPr>
          <p:spPr>
            <a:xfrm>
              <a:off x="534086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8" name="Google Shape;668;p46"/>
            <p:cNvCxnSpPr/>
            <p:nvPr/>
          </p:nvCxnSpPr>
          <p:spPr>
            <a:xfrm>
              <a:off x="581287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69" name="Google Shape;669;p46"/>
            <p:cNvCxnSpPr/>
            <p:nvPr/>
          </p:nvCxnSpPr>
          <p:spPr>
            <a:xfrm>
              <a:off x="628489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0" name="Google Shape;670;p46"/>
            <p:cNvCxnSpPr/>
            <p:nvPr/>
          </p:nvCxnSpPr>
          <p:spPr>
            <a:xfrm>
              <a:off x="675690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1" name="Google Shape;671;p46"/>
            <p:cNvCxnSpPr/>
            <p:nvPr/>
          </p:nvCxnSpPr>
          <p:spPr>
            <a:xfrm>
              <a:off x="722892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2" name="Google Shape;672;p46"/>
            <p:cNvCxnSpPr/>
            <p:nvPr/>
          </p:nvCxnSpPr>
          <p:spPr>
            <a:xfrm>
              <a:off x="770093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3" name="Google Shape;673;p46"/>
            <p:cNvCxnSpPr/>
            <p:nvPr/>
          </p:nvCxnSpPr>
          <p:spPr>
            <a:xfrm>
              <a:off x="817295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4" name="Google Shape;674;p46"/>
            <p:cNvCxnSpPr/>
            <p:nvPr/>
          </p:nvCxnSpPr>
          <p:spPr>
            <a:xfrm>
              <a:off x="864496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5" name="Google Shape;675;p46"/>
            <p:cNvCxnSpPr/>
            <p:nvPr/>
          </p:nvCxnSpPr>
          <p:spPr>
            <a:xfrm>
              <a:off x="911698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6" name="Google Shape;676;p46"/>
            <p:cNvCxnSpPr/>
            <p:nvPr/>
          </p:nvCxnSpPr>
          <p:spPr>
            <a:xfrm>
              <a:off x="958899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7" name="Google Shape;677;p46"/>
            <p:cNvCxnSpPr/>
            <p:nvPr/>
          </p:nvCxnSpPr>
          <p:spPr>
            <a:xfrm>
              <a:off x="1006101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8" name="Google Shape;678;p46"/>
            <p:cNvCxnSpPr/>
            <p:nvPr/>
          </p:nvCxnSpPr>
          <p:spPr>
            <a:xfrm>
              <a:off x="1053302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79" name="Google Shape;679;p46"/>
            <p:cNvCxnSpPr/>
            <p:nvPr/>
          </p:nvCxnSpPr>
          <p:spPr>
            <a:xfrm>
              <a:off x="11005042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  <p:cxnSp>
          <p:nvCxnSpPr>
            <p:cNvPr id="680" name="Google Shape;680;p46"/>
            <p:cNvCxnSpPr/>
            <p:nvPr/>
          </p:nvCxnSpPr>
          <p:spPr>
            <a:xfrm>
              <a:off x="11477057" y="3799174"/>
              <a:ext cx="1" cy="154901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miter lim="800000"/>
              <a:headEnd len="sm" w="sm" type="oval"/>
              <a:tailEnd len="sm" w="sm" type="oval"/>
            </a:ln>
          </p:spPr>
        </p:cxnSp>
      </p:grpSp>
      <p:sp>
        <p:nvSpPr>
          <p:cNvPr id="681" name="Google Shape;681;p46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47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Financials</a:t>
            </a:r>
            <a:endParaRPr/>
          </a:p>
        </p:txBody>
      </p:sp>
      <p:graphicFrame>
        <p:nvGraphicFramePr>
          <p:cNvPr id="688" name="Google Shape;688;p47"/>
          <p:cNvGraphicFramePr/>
          <p:nvPr/>
        </p:nvGraphicFramePr>
        <p:xfrm>
          <a:off x="431800" y="1124680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{68DE3F5F-3589-4BF2-B05F-3D30BC0E80E0}</a:tableStyleId>
              </a:tblPr>
              <a:tblGrid>
                <a:gridCol w="2268000"/>
                <a:gridCol w="2839925"/>
                <a:gridCol w="2839925"/>
                <a:gridCol w="2839925"/>
                <a:gridCol w="552250"/>
              </a:tblGrid>
              <a:tr h="268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Year 1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Year 2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Year 3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Detailers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160,000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Users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1,600,000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Sales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4,000,000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16,000,000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Average Price per Sale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75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80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Revenue @ 15%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5,625,000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48,000,000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216,000,000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Cost of Revenue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Gross Profit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5,625,000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48,000,000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216 000,000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Expenses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3F3F3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3F3F3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3F3F3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7F7F7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Sales &amp; Marketing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5,062,500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38,400,000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151,200,000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70%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Customer Service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1,687,500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9,600,000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21,600,000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10%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Product Development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562,500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2,400,000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10,800,000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Research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281,250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2,400,000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4,320,000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Total Expenses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7,593,750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52,800,000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187,920,000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strike="noStrike">
                        <a:solidFill>
                          <a:srgbClr val="3F3F3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33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EBIT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-1,968,750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-4,800,000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400" u="none" strike="noStrike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28,sx080,000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400" u="none" strike="noStrike">
                          <a:solidFill>
                            <a:srgbClr val="3F3F3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13%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689" name="Google Shape;689;p47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48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Team</a:t>
            </a:r>
            <a:endParaRPr/>
          </a:p>
        </p:txBody>
      </p:sp>
      <p:pic>
        <p:nvPicPr>
          <p:cNvPr descr="Portrait of a man looking down" id="696" name="Google Shape;696;p4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799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97" name="Google Shape;697;p48"/>
          <p:cNvSpPr txBox="1"/>
          <p:nvPr>
            <p:ph idx="1" type="body"/>
          </p:nvPr>
        </p:nvSpPr>
        <p:spPr>
          <a:xfrm>
            <a:off x="1974854" y="2485913"/>
            <a:ext cx="2124000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Allan</a:t>
            </a:r>
            <a:br>
              <a:rPr lang="en-US"/>
            </a:br>
            <a:r>
              <a:rPr lang="en-US"/>
              <a:t>Mattsson</a:t>
            </a:r>
            <a:endParaRPr/>
          </a:p>
        </p:txBody>
      </p:sp>
      <p:cxnSp>
        <p:nvCxnSpPr>
          <p:cNvPr id="698" name="Google Shape;698;p48"/>
          <p:cNvCxnSpPr/>
          <p:nvPr/>
        </p:nvCxnSpPr>
        <p:spPr>
          <a:xfrm>
            <a:off x="1974854" y="3332591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99" name="Google Shape;699;p48"/>
          <p:cNvSpPr txBox="1"/>
          <p:nvPr>
            <p:ph idx="5" type="body"/>
          </p:nvPr>
        </p:nvSpPr>
        <p:spPr>
          <a:xfrm>
            <a:off x="1974854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CEO</a:t>
            </a:r>
            <a:endParaRPr/>
          </a:p>
        </p:txBody>
      </p:sp>
      <p:sp>
        <p:nvSpPr>
          <p:cNvPr id="700" name="Google Shape;700;p48"/>
          <p:cNvSpPr txBox="1"/>
          <p:nvPr>
            <p:ph idx="3" type="body"/>
          </p:nvPr>
        </p:nvSpPr>
        <p:spPr>
          <a:xfrm>
            <a:off x="1974854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</a:t>
            </a:r>
            <a:endParaRPr/>
          </a:p>
        </p:txBody>
      </p:sp>
      <p:pic>
        <p:nvPicPr>
          <p:cNvPr descr="Portrait of a woman with a phone in her hand" id="701" name="Google Shape;701;p48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8028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702" name="Google Shape;702;p48"/>
          <p:cNvSpPr txBox="1"/>
          <p:nvPr>
            <p:ph idx="7" type="body"/>
          </p:nvPr>
        </p:nvSpPr>
        <p:spPr>
          <a:xfrm>
            <a:off x="5811083" y="2485913"/>
            <a:ext cx="1808917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Mira</a:t>
            </a:r>
            <a:br>
              <a:rPr lang="en-US">
                <a:solidFill>
                  <a:srgbClr val="3F3F3F"/>
                </a:solidFill>
              </a:rPr>
            </a:br>
            <a:r>
              <a:rPr lang="en-US">
                <a:solidFill>
                  <a:srgbClr val="3F3F3F"/>
                </a:solidFill>
              </a:rPr>
              <a:t>Karlsson</a:t>
            </a:r>
            <a:endParaRPr/>
          </a:p>
        </p:txBody>
      </p:sp>
      <p:cxnSp>
        <p:nvCxnSpPr>
          <p:cNvPr id="703" name="Google Shape;703;p48"/>
          <p:cNvCxnSpPr/>
          <p:nvPr/>
        </p:nvCxnSpPr>
        <p:spPr>
          <a:xfrm>
            <a:off x="5811084" y="3332591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04" name="Google Shape;704;p48"/>
          <p:cNvSpPr txBox="1"/>
          <p:nvPr>
            <p:ph idx="9" type="body"/>
          </p:nvPr>
        </p:nvSpPr>
        <p:spPr>
          <a:xfrm>
            <a:off x="5811083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COO</a:t>
            </a:r>
            <a:endParaRPr/>
          </a:p>
        </p:txBody>
      </p:sp>
      <p:sp>
        <p:nvSpPr>
          <p:cNvPr id="705" name="Google Shape;705;p48"/>
          <p:cNvSpPr txBox="1"/>
          <p:nvPr>
            <p:ph idx="8" type="body"/>
          </p:nvPr>
        </p:nvSpPr>
        <p:spPr>
          <a:xfrm>
            <a:off x="5811083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</a:t>
            </a:r>
            <a:endParaRPr/>
          </a:p>
        </p:txBody>
      </p:sp>
      <p:pic>
        <p:nvPicPr>
          <p:cNvPr descr="Portrait of a woman looking relaxed" id="706" name="Google Shape;706;p48"/>
          <p:cNvPicPr preferRelativeResize="0"/>
          <p:nvPr>
            <p:ph idx="13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12825" y="2319681"/>
            <a:ext cx="1352367" cy="1352367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707" name="Google Shape;707;p48"/>
          <p:cNvSpPr txBox="1"/>
          <p:nvPr>
            <p:ph idx="14" type="body"/>
          </p:nvPr>
        </p:nvSpPr>
        <p:spPr>
          <a:xfrm>
            <a:off x="9647313" y="2485913"/>
            <a:ext cx="2124000" cy="70153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n-US"/>
              <a:t>Victoria Lindqvist</a:t>
            </a:r>
            <a:endParaRPr/>
          </a:p>
        </p:txBody>
      </p:sp>
      <p:cxnSp>
        <p:nvCxnSpPr>
          <p:cNvPr id="708" name="Google Shape;708;p48"/>
          <p:cNvCxnSpPr/>
          <p:nvPr/>
        </p:nvCxnSpPr>
        <p:spPr>
          <a:xfrm>
            <a:off x="9647313" y="3332591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09" name="Google Shape;709;p48"/>
          <p:cNvSpPr txBox="1"/>
          <p:nvPr>
            <p:ph idx="16" type="body"/>
          </p:nvPr>
        </p:nvSpPr>
        <p:spPr>
          <a:xfrm>
            <a:off x="9647313" y="3461032"/>
            <a:ext cx="2124000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CTO</a:t>
            </a:r>
            <a:endParaRPr/>
          </a:p>
        </p:txBody>
      </p:sp>
      <p:sp>
        <p:nvSpPr>
          <p:cNvPr id="710" name="Google Shape;710;p48"/>
          <p:cNvSpPr txBox="1"/>
          <p:nvPr>
            <p:ph idx="15" type="body"/>
          </p:nvPr>
        </p:nvSpPr>
        <p:spPr>
          <a:xfrm>
            <a:off x="9647313" y="3904988"/>
            <a:ext cx="2124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3F3F3F"/>
                </a:solidFill>
              </a:rPr>
              <a:t>Lorem ipsum dolor sit amet, consectetuer adipiscing elit</a:t>
            </a:r>
            <a:endParaRPr/>
          </a:p>
        </p:txBody>
      </p:sp>
      <p:sp>
        <p:nvSpPr>
          <p:cNvPr id="711" name="Google Shape;711;p48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49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Funding</a:t>
            </a:r>
            <a:endParaRPr/>
          </a:p>
        </p:txBody>
      </p:sp>
      <p:grpSp>
        <p:nvGrpSpPr>
          <p:cNvPr id="718" name="Google Shape;718;p49" title="Fund Category (Grouped)"/>
          <p:cNvGrpSpPr/>
          <p:nvPr/>
        </p:nvGrpSpPr>
        <p:grpSpPr>
          <a:xfrm>
            <a:off x="635303" y="993330"/>
            <a:ext cx="2718236" cy="1634164"/>
            <a:chOff x="635303" y="993330"/>
            <a:chExt cx="2718236" cy="1634164"/>
          </a:xfrm>
        </p:grpSpPr>
        <p:pic>
          <p:nvPicPr>
            <p:cNvPr descr="Network" id="719" name="Google Shape;719;p49" title="Placeholder Icon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575854" y="993330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0" name="Google Shape;720;p49"/>
            <p:cNvSpPr txBox="1"/>
            <p:nvPr/>
          </p:nvSpPr>
          <p:spPr>
            <a:xfrm>
              <a:off x="635303" y="1504110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Fund Category</a:t>
              </a:r>
              <a:endParaRPr/>
            </a:p>
          </p:txBody>
        </p:sp>
        <p:sp>
          <p:nvSpPr>
            <p:cNvPr id="721" name="Google Shape;721;p49"/>
            <p:cNvSpPr txBox="1"/>
            <p:nvPr/>
          </p:nvSpPr>
          <p:spPr>
            <a:xfrm>
              <a:off x="635303" y="1910839"/>
              <a:ext cx="2391394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US" sz="14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Lorem ipsum dolor sit amet, consectetuer adipiscing elit</a:t>
              </a:r>
              <a:endParaRPr/>
            </a:p>
          </p:txBody>
        </p:sp>
        <p:sp>
          <p:nvSpPr>
            <p:cNvPr id="722" name="Google Shape;722;p49"/>
            <p:cNvSpPr/>
            <p:nvPr/>
          </p:nvSpPr>
          <p:spPr>
            <a:xfrm>
              <a:off x="3186366" y="1572844"/>
              <a:ext cx="167173" cy="16717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723" name="Google Shape;723;p49" title="Fund Category (Grouped)"/>
          <p:cNvGrpSpPr/>
          <p:nvPr/>
        </p:nvGrpSpPr>
        <p:grpSpPr>
          <a:xfrm>
            <a:off x="635303" y="2759296"/>
            <a:ext cx="2718236" cy="1669940"/>
            <a:chOff x="635303" y="2759296"/>
            <a:chExt cx="2718236" cy="1669940"/>
          </a:xfrm>
        </p:grpSpPr>
        <p:pic>
          <p:nvPicPr>
            <p:cNvPr descr="Newspaper" id="724" name="Google Shape;724;p49" title="Placeholder Icon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58461" y="2759296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5" name="Google Shape;725;p49"/>
            <p:cNvSpPr txBox="1"/>
            <p:nvPr/>
          </p:nvSpPr>
          <p:spPr>
            <a:xfrm>
              <a:off x="635303" y="3305852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Fund Category</a:t>
              </a:r>
              <a:endParaRPr/>
            </a:p>
          </p:txBody>
        </p:sp>
        <p:sp>
          <p:nvSpPr>
            <p:cNvPr id="726" name="Google Shape;726;p49"/>
            <p:cNvSpPr txBox="1"/>
            <p:nvPr/>
          </p:nvSpPr>
          <p:spPr>
            <a:xfrm>
              <a:off x="635303" y="3712581"/>
              <a:ext cx="2391394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US" sz="14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Lorem ipsum dolor sit amet, consectetuer adipiscing elit</a:t>
              </a:r>
              <a:endParaRPr/>
            </a:p>
          </p:txBody>
        </p:sp>
        <p:sp>
          <p:nvSpPr>
            <p:cNvPr id="727" name="Google Shape;727;p49"/>
            <p:cNvSpPr/>
            <p:nvPr/>
          </p:nvSpPr>
          <p:spPr>
            <a:xfrm>
              <a:off x="3186366" y="3374586"/>
              <a:ext cx="167173" cy="16717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728" name="Google Shape;728;p49" title="Fund Category (Grouped)"/>
          <p:cNvGrpSpPr/>
          <p:nvPr/>
        </p:nvGrpSpPr>
        <p:grpSpPr>
          <a:xfrm>
            <a:off x="635303" y="4741011"/>
            <a:ext cx="2718236" cy="1570805"/>
            <a:chOff x="635303" y="4741011"/>
            <a:chExt cx="2718236" cy="1570805"/>
          </a:xfrm>
        </p:grpSpPr>
        <p:pic>
          <p:nvPicPr>
            <p:cNvPr descr="Satellite" id="729" name="Google Shape;729;p49" title="Placeholder Icon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510542" y="4741011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0" name="Google Shape;730;p49"/>
            <p:cNvSpPr txBox="1"/>
            <p:nvPr/>
          </p:nvSpPr>
          <p:spPr>
            <a:xfrm>
              <a:off x="635303" y="5188432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Fund Category</a:t>
              </a:r>
              <a:endParaRPr/>
            </a:p>
          </p:txBody>
        </p:sp>
        <p:sp>
          <p:nvSpPr>
            <p:cNvPr id="731" name="Google Shape;731;p49"/>
            <p:cNvSpPr txBox="1"/>
            <p:nvPr/>
          </p:nvSpPr>
          <p:spPr>
            <a:xfrm>
              <a:off x="635303" y="5595161"/>
              <a:ext cx="2391394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US" sz="14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Lorem ipsum dolor sit amet, consectetuer adipiscing elit</a:t>
              </a:r>
              <a:endParaRPr/>
            </a:p>
          </p:txBody>
        </p:sp>
        <p:sp>
          <p:nvSpPr>
            <p:cNvPr id="732" name="Google Shape;732;p49"/>
            <p:cNvSpPr/>
            <p:nvPr/>
          </p:nvSpPr>
          <p:spPr>
            <a:xfrm>
              <a:off x="3186366" y="5257166"/>
              <a:ext cx="167173" cy="167173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pic>
        <p:nvPicPr>
          <p:cNvPr id="733" name="Google Shape;733;p49" title="Funding Chart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22536" y="1030514"/>
            <a:ext cx="5946928" cy="53348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34" name="Google Shape;734;p49" title="Fund Category (Grouped)"/>
          <p:cNvGrpSpPr/>
          <p:nvPr/>
        </p:nvGrpSpPr>
        <p:grpSpPr>
          <a:xfrm>
            <a:off x="8641020" y="2258575"/>
            <a:ext cx="2738180" cy="1962347"/>
            <a:chOff x="8641020" y="2258575"/>
            <a:chExt cx="2738180" cy="1962347"/>
          </a:xfrm>
        </p:grpSpPr>
        <p:pic>
          <p:nvPicPr>
            <p:cNvPr descr="Bullseye" id="735" name="Google Shape;735;p49" title="Placeholder Icon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881417" y="2258575"/>
              <a:ext cx="567771" cy="5677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6" name="Google Shape;736;p49"/>
            <p:cNvSpPr txBox="1"/>
            <p:nvPr/>
          </p:nvSpPr>
          <p:spPr>
            <a:xfrm>
              <a:off x="8967861" y="2909603"/>
              <a:ext cx="2391393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Fund Category</a:t>
              </a:r>
              <a:endParaRPr/>
            </a:p>
          </p:txBody>
        </p:sp>
        <p:sp>
          <p:nvSpPr>
            <p:cNvPr id="737" name="Google Shape;737;p49"/>
            <p:cNvSpPr txBox="1"/>
            <p:nvPr/>
          </p:nvSpPr>
          <p:spPr>
            <a:xfrm>
              <a:off x="8987806" y="3316332"/>
              <a:ext cx="2391394" cy="904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US" sz="1400">
                  <a:solidFill>
                    <a:srgbClr val="3F3F3F"/>
                  </a:solidFill>
                  <a:latin typeface="Tahoma"/>
                  <a:ea typeface="Tahoma"/>
                  <a:cs typeface="Tahoma"/>
                  <a:sym typeface="Tahoma"/>
                </a:rPr>
                <a:t>Lorem ipsum dolor sit amet, consectetuer adipiscing elit</a:t>
              </a:r>
              <a:endParaRPr/>
            </a:p>
          </p:txBody>
        </p:sp>
        <p:sp>
          <p:nvSpPr>
            <p:cNvPr id="738" name="Google Shape;738;p49"/>
            <p:cNvSpPr/>
            <p:nvPr/>
          </p:nvSpPr>
          <p:spPr>
            <a:xfrm>
              <a:off x="8641020" y="2978337"/>
              <a:ext cx="167173" cy="1671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739" name="Google Shape;739;p49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2"/>
          <p:cNvSpPr txBox="1"/>
          <p:nvPr>
            <p:ph idx="1" type="body"/>
          </p:nvPr>
        </p:nvSpPr>
        <p:spPr>
          <a:xfrm>
            <a:off x="431999" y="2657476"/>
            <a:ext cx="4416225" cy="34218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>
                <a:solidFill>
                  <a:srgbClr val="3F3F3F"/>
                </a:solidFill>
              </a:rPr>
              <a:t>Collaboratively administrate empowered markets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lang="en-US"/>
              <a:t>Pellentesque habitant morbi tristique senectus et netus et malesuada fames ac turpis egestas. Proin pharetra nonummy pede. Mauris et orci</a:t>
            </a:r>
            <a:endParaRPr/>
          </a:p>
        </p:txBody>
      </p:sp>
      <p:pic>
        <p:nvPicPr>
          <p:cNvPr descr="A woman walking down the road talking on her phone" id="349" name="Google Shape;34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3050" y="0"/>
            <a:ext cx="6406950" cy="4400548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</p:pic>
      <p:sp>
        <p:nvSpPr>
          <p:cNvPr id="350" name="Google Shape;350;p32"/>
          <p:cNvSpPr txBox="1"/>
          <p:nvPr>
            <p:ph type="title"/>
          </p:nvPr>
        </p:nvSpPr>
        <p:spPr>
          <a:xfrm>
            <a:off x="5658103" y="3981451"/>
            <a:ext cx="5749483" cy="134302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</a:pPr>
            <a:r>
              <a:rPr lang="en-US"/>
              <a:t>About Us</a:t>
            </a:r>
            <a:endParaRPr/>
          </a:p>
        </p:txBody>
      </p:sp>
      <p:cxnSp>
        <p:nvCxnSpPr>
          <p:cNvPr id="351" name="Google Shape;351;p32"/>
          <p:cNvCxnSpPr/>
          <p:nvPr/>
        </p:nvCxnSpPr>
        <p:spPr>
          <a:xfrm>
            <a:off x="5657669" y="5491163"/>
            <a:ext cx="5750421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2" name="Google Shape;352;p32"/>
          <p:cNvSpPr txBox="1"/>
          <p:nvPr>
            <p:ph idx="3" type="body"/>
          </p:nvPr>
        </p:nvSpPr>
        <p:spPr>
          <a:xfrm>
            <a:off x="5658442" y="5657850"/>
            <a:ext cx="4692058" cy="1119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Lorem ipsum dolor sit amet, consectetuer adipiscing elit. Maecenas porttitor congue</a:t>
            </a:r>
            <a:endParaRPr/>
          </a:p>
        </p:txBody>
      </p:sp>
      <p:sp>
        <p:nvSpPr>
          <p:cNvPr id="353" name="Google Shape;353;p32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50"/>
          <p:cNvSpPr txBox="1"/>
          <p:nvPr>
            <p:ph idx="1" type="body"/>
          </p:nvPr>
        </p:nvSpPr>
        <p:spPr>
          <a:xfrm>
            <a:off x="431999" y="2975452"/>
            <a:ext cx="4416225" cy="310388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Lorem ipsum dolor sit amet, consectetuer adipiscing elit. Maecenas porttitor congue massa. Fusce posuere, magna sed pulvinar ultricies, purus lectus malesuada libero, sit amet commodo magna eros quis urna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Nunc viverra imperdiet enim. Fusce est.</a:t>
            </a:r>
            <a:br>
              <a:rPr lang="en-US"/>
            </a:br>
            <a:r>
              <a:rPr lang="en-US"/>
              <a:t>Vivamus a tellus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Pellentesque habitant morbi tristique senectus et netus et malesuada fames ac turpis egestas. Proin pharetra nonummy pede. Mauris et orci</a:t>
            </a:r>
            <a:endParaRPr/>
          </a:p>
        </p:txBody>
      </p:sp>
      <p:pic>
        <p:nvPicPr>
          <p:cNvPr descr="Photo of a young team in a library" id="746" name="Google Shape;746;p5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3050" y="0"/>
            <a:ext cx="6406950" cy="4400547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</p:pic>
      <p:sp>
        <p:nvSpPr>
          <p:cNvPr id="747" name="Google Shape;747;p50"/>
          <p:cNvSpPr txBox="1"/>
          <p:nvPr>
            <p:ph type="title"/>
          </p:nvPr>
        </p:nvSpPr>
        <p:spPr>
          <a:xfrm>
            <a:off x="5658103" y="3981451"/>
            <a:ext cx="5749483" cy="134302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</a:pPr>
            <a:r>
              <a:rPr lang="en-US"/>
              <a:t>Summary</a:t>
            </a:r>
            <a:endParaRPr/>
          </a:p>
        </p:txBody>
      </p:sp>
      <p:cxnSp>
        <p:nvCxnSpPr>
          <p:cNvPr id="748" name="Google Shape;748;p50"/>
          <p:cNvCxnSpPr/>
          <p:nvPr/>
        </p:nvCxnSpPr>
        <p:spPr>
          <a:xfrm>
            <a:off x="5658103" y="5491163"/>
            <a:ext cx="497454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49" name="Google Shape;749;p50"/>
          <p:cNvSpPr txBox="1"/>
          <p:nvPr>
            <p:ph idx="3" type="body"/>
          </p:nvPr>
        </p:nvSpPr>
        <p:spPr>
          <a:xfrm>
            <a:off x="5658442" y="5657850"/>
            <a:ext cx="5749334" cy="1119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Summary tagline or sub-headline</a:t>
            </a:r>
            <a:endParaRPr/>
          </a:p>
        </p:txBody>
      </p:sp>
      <p:sp>
        <p:nvSpPr>
          <p:cNvPr id="750" name="Google Shape;750;p50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51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Testimonial</a:t>
            </a:r>
            <a:endParaRPr/>
          </a:p>
        </p:txBody>
      </p:sp>
      <p:sp>
        <p:nvSpPr>
          <p:cNvPr id="757" name="Google Shape;757;p51" title="Testimonial Shadow"/>
          <p:cNvSpPr/>
          <p:nvPr/>
        </p:nvSpPr>
        <p:spPr>
          <a:xfrm>
            <a:off x="431800" y="1836744"/>
            <a:ext cx="3821055" cy="2580550"/>
          </a:xfrm>
          <a:custGeom>
            <a:rect b="b" l="l" r="r" t="t"/>
            <a:pathLst>
              <a:path extrusionOk="0" h="2580550" w="3821055">
                <a:moveTo>
                  <a:pt x="0" y="0"/>
                </a:moveTo>
                <a:lnTo>
                  <a:pt x="3541655" y="0"/>
                </a:lnTo>
                <a:lnTo>
                  <a:pt x="3821055" y="2580550"/>
                </a:lnTo>
                <a:lnTo>
                  <a:pt x="0" y="222495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000000">
                  <a:alpha val="0"/>
                </a:srgbClr>
              </a:gs>
            </a:gsLst>
            <a:lin ang="3600000" scaled="0"/>
          </a:gra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58" name="Google Shape;758;p51" title="Testimonial Text"/>
          <p:cNvSpPr txBox="1"/>
          <p:nvPr>
            <p:ph idx="2" type="body"/>
          </p:nvPr>
        </p:nvSpPr>
        <p:spPr>
          <a:xfrm>
            <a:off x="431800" y="1836744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3F3F3F"/>
                </a:solidFill>
              </a:rPr>
              <a:t>It was a pleasure working with this team.</a:t>
            </a:r>
            <a:endParaRPr/>
          </a:p>
        </p:txBody>
      </p:sp>
      <p:sp>
        <p:nvSpPr>
          <p:cNvPr id="759" name="Google Shape;759;p51"/>
          <p:cNvSpPr/>
          <p:nvPr/>
        </p:nvSpPr>
        <p:spPr>
          <a:xfrm flipH="1" rot="8031906">
            <a:off x="2248045" y="3292423"/>
            <a:ext cx="1199086" cy="1638300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760" name="Google Shape;760;p51" title="Quotation Marks"/>
          <p:cNvGrpSpPr/>
          <p:nvPr/>
        </p:nvGrpSpPr>
        <p:grpSpPr>
          <a:xfrm>
            <a:off x="582750" y="1942266"/>
            <a:ext cx="3358880" cy="432000"/>
            <a:chOff x="582750" y="1942266"/>
            <a:chExt cx="3358880" cy="432000"/>
          </a:xfrm>
        </p:grpSpPr>
        <p:sp>
          <p:nvSpPr>
            <p:cNvPr id="761" name="Google Shape;761;p51" title="Quotation Mark"/>
            <p:cNvSpPr txBox="1"/>
            <p:nvPr/>
          </p:nvSpPr>
          <p:spPr>
            <a:xfrm>
              <a:off x="582750" y="1942266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“</a:t>
              </a:r>
              <a:endParaRPr/>
            </a:p>
          </p:txBody>
        </p:sp>
        <p:sp>
          <p:nvSpPr>
            <p:cNvPr id="762" name="Google Shape;762;p51" title="Quotation Mark"/>
            <p:cNvSpPr txBox="1"/>
            <p:nvPr/>
          </p:nvSpPr>
          <p:spPr>
            <a:xfrm>
              <a:off x="3458215" y="1942266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”</a:t>
              </a:r>
              <a:endParaRPr/>
            </a:p>
          </p:txBody>
        </p:sp>
      </p:grpSp>
      <p:sp>
        <p:nvSpPr>
          <p:cNvPr id="763" name="Google Shape;763;p51"/>
          <p:cNvSpPr txBox="1"/>
          <p:nvPr>
            <p:ph idx="3" type="body"/>
          </p:nvPr>
        </p:nvSpPr>
        <p:spPr>
          <a:xfrm>
            <a:off x="582556" y="3693626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Mirjam Nilsson, Head of Marketing</a:t>
            </a:r>
            <a:endParaRPr/>
          </a:p>
        </p:txBody>
      </p:sp>
      <p:sp>
        <p:nvSpPr>
          <p:cNvPr id="764" name="Google Shape;764;p51" title="Testimonial Shadow"/>
          <p:cNvSpPr/>
          <p:nvPr/>
        </p:nvSpPr>
        <p:spPr>
          <a:xfrm>
            <a:off x="4325172" y="3591659"/>
            <a:ext cx="3821055" cy="2580550"/>
          </a:xfrm>
          <a:custGeom>
            <a:rect b="b" l="l" r="r" t="t"/>
            <a:pathLst>
              <a:path extrusionOk="0" h="2580550" w="3821055">
                <a:moveTo>
                  <a:pt x="0" y="0"/>
                </a:moveTo>
                <a:lnTo>
                  <a:pt x="3541655" y="0"/>
                </a:lnTo>
                <a:lnTo>
                  <a:pt x="3821055" y="2580550"/>
                </a:lnTo>
                <a:lnTo>
                  <a:pt x="0" y="222495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000000">
                  <a:alpha val="0"/>
                </a:srgbClr>
              </a:gs>
            </a:gsLst>
            <a:lin ang="3600000" scaled="0"/>
          </a:gra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5" name="Google Shape;765;p51"/>
          <p:cNvSpPr/>
          <p:nvPr/>
        </p:nvSpPr>
        <p:spPr>
          <a:xfrm flipH="1" rot="-2768094">
            <a:off x="4613919" y="2701055"/>
            <a:ext cx="1199086" cy="1638300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6" name="Google Shape;766;p51" title="Testimonial Text"/>
          <p:cNvSpPr txBox="1"/>
          <p:nvPr>
            <p:ph idx="4" type="body"/>
          </p:nvPr>
        </p:nvSpPr>
        <p:spPr>
          <a:xfrm>
            <a:off x="4325172" y="3591659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3F3F3F"/>
                </a:solidFill>
              </a:rPr>
              <a:t>No-one was ever late for a meeting, not even once!</a:t>
            </a:r>
            <a:endParaRPr/>
          </a:p>
        </p:txBody>
      </p:sp>
      <p:grpSp>
        <p:nvGrpSpPr>
          <p:cNvPr id="767" name="Google Shape;767;p51" title="Quotation Marks"/>
          <p:cNvGrpSpPr/>
          <p:nvPr/>
        </p:nvGrpSpPr>
        <p:grpSpPr>
          <a:xfrm>
            <a:off x="4468052" y="3707170"/>
            <a:ext cx="3358880" cy="432000"/>
            <a:chOff x="4468052" y="3707170"/>
            <a:chExt cx="3358880" cy="432000"/>
          </a:xfrm>
        </p:grpSpPr>
        <p:sp>
          <p:nvSpPr>
            <p:cNvPr id="768" name="Google Shape;768;p51" title="Quotation Mark"/>
            <p:cNvSpPr txBox="1"/>
            <p:nvPr/>
          </p:nvSpPr>
          <p:spPr>
            <a:xfrm>
              <a:off x="4468052" y="3707170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“</a:t>
              </a:r>
              <a:endParaRPr/>
            </a:p>
          </p:txBody>
        </p:sp>
        <p:sp>
          <p:nvSpPr>
            <p:cNvPr id="769" name="Google Shape;769;p51" title="Quotation Mark"/>
            <p:cNvSpPr txBox="1"/>
            <p:nvPr/>
          </p:nvSpPr>
          <p:spPr>
            <a:xfrm>
              <a:off x="7343517" y="3707170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”</a:t>
              </a:r>
              <a:endParaRPr/>
            </a:p>
          </p:txBody>
        </p:sp>
      </p:grpSp>
      <p:sp>
        <p:nvSpPr>
          <p:cNvPr id="770" name="Google Shape;770;p51"/>
          <p:cNvSpPr txBox="1"/>
          <p:nvPr>
            <p:ph idx="5" type="body"/>
          </p:nvPr>
        </p:nvSpPr>
        <p:spPr>
          <a:xfrm>
            <a:off x="4468052" y="5448541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Alexander Martensson, Head of Client Service</a:t>
            </a:r>
            <a:endParaRPr/>
          </a:p>
        </p:txBody>
      </p:sp>
      <p:sp>
        <p:nvSpPr>
          <p:cNvPr id="771" name="Google Shape;771;p51" title="Testimonial Shadow"/>
          <p:cNvSpPr/>
          <p:nvPr/>
        </p:nvSpPr>
        <p:spPr>
          <a:xfrm>
            <a:off x="8218545" y="1836744"/>
            <a:ext cx="3821055" cy="2580550"/>
          </a:xfrm>
          <a:custGeom>
            <a:rect b="b" l="l" r="r" t="t"/>
            <a:pathLst>
              <a:path extrusionOk="0" h="2580550" w="3821055">
                <a:moveTo>
                  <a:pt x="0" y="0"/>
                </a:moveTo>
                <a:lnTo>
                  <a:pt x="3541655" y="0"/>
                </a:lnTo>
                <a:lnTo>
                  <a:pt x="3821055" y="2580550"/>
                </a:lnTo>
                <a:lnTo>
                  <a:pt x="0" y="222495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000000">
                  <a:alpha val="0"/>
                </a:srgbClr>
              </a:gs>
            </a:gsLst>
            <a:lin ang="3600000" scaled="0"/>
          </a:gra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72" name="Google Shape;772;p51" title="Testimonial Text"/>
          <p:cNvSpPr txBox="1"/>
          <p:nvPr>
            <p:ph idx="6" type="body"/>
          </p:nvPr>
        </p:nvSpPr>
        <p:spPr>
          <a:xfrm>
            <a:off x="8218545" y="1836744"/>
            <a:ext cx="3541655" cy="22249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3F3F3F"/>
                </a:solidFill>
              </a:rPr>
              <a:t>Everything worked seamlessly!</a:t>
            </a:r>
            <a:endParaRPr/>
          </a:p>
        </p:txBody>
      </p:sp>
      <p:sp>
        <p:nvSpPr>
          <p:cNvPr id="773" name="Google Shape;773;p51"/>
          <p:cNvSpPr/>
          <p:nvPr/>
        </p:nvSpPr>
        <p:spPr>
          <a:xfrm rot="-8031906">
            <a:off x="8655090" y="3292423"/>
            <a:ext cx="1199086" cy="1638300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t/>
            </a:r>
            <a:endParaRPr i="0" sz="18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774" name="Google Shape;774;p51" title="Quotation Marks"/>
          <p:cNvGrpSpPr/>
          <p:nvPr/>
        </p:nvGrpSpPr>
        <p:grpSpPr>
          <a:xfrm>
            <a:off x="8401320" y="1942266"/>
            <a:ext cx="3358880" cy="432000"/>
            <a:chOff x="8401320" y="1942266"/>
            <a:chExt cx="3358880" cy="432000"/>
          </a:xfrm>
        </p:grpSpPr>
        <p:sp>
          <p:nvSpPr>
            <p:cNvPr id="775" name="Google Shape;775;p51" title="Quotation Mark"/>
            <p:cNvSpPr txBox="1"/>
            <p:nvPr/>
          </p:nvSpPr>
          <p:spPr>
            <a:xfrm>
              <a:off x="8401320" y="1942266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5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“</a:t>
              </a:r>
              <a:endParaRPr/>
            </a:p>
          </p:txBody>
        </p:sp>
        <p:sp>
          <p:nvSpPr>
            <p:cNvPr id="776" name="Google Shape;776;p51" title="Quotation Mark"/>
            <p:cNvSpPr txBox="1"/>
            <p:nvPr/>
          </p:nvSpPr>
          <p:spPr>
            <a:xfrm>
              <a:off x="11276785" y="1942266"/>
              <a:ext cx="483415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ts val="5400"/>
                <a:buFont typeface="Arial Black"/>
                <a:buNone/>
              </a:pPr>
              <a:r>
                <a:rPr lang="en-US" sz="5400">
                  <a:solidFill>
                    <a:schemeClr val="accent5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”</a:t>
              </a:r>
              <a:endParaRPr/>
            </a:p>
          </p:txBody>
        </p:sp>
      </p:grpSp>
      <p:sp>
        <p:nvSpPr>
          <p:cNvPr id="777" name="Google Shape;777;p51"/>
          <p:cNvSpPr txBox="1"/>
          <p:nvPr>
            <p:ph idx="7" type="body"/>
          </p:nvPr>
        </p:nvSpPr>
        <p:spPr>
          <a:xfrm>
            <a:off x="8369301" y="3693626"/>
            <a:ext cx="3251132" cy="231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Ian Hansson, Head of Technical</a:t>
            </a:r>
            <a:endParaRPr/>
          </a:p>
        </p:txBody>
      </p:sp>
      <p:sp>
        <p:nvSpPr>
          <p:cNvPr id="778" name="Google Shape;778;p51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group of people in a room through a glass wall" id="784" name="Google Shape;784;p5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786563"/>
          </a:xfrm>
          <a:prstGeom prst="rect">
            <a:avLst/>
          </a:prstGeom>
          <a:solidFill>
            <a:srgbClr val="3F3F3F"/>
          </a:solidFill>
          <a:ln>
            <a:noFill/>
          </a:ln>
        </p:spPr>
      </p:pic>
      <p:sp>
        <p:nvSpPr>
          <p:cNvPr id="785" name="Google Shape;785;p52"/>
          <p:cNvSpPr/>
          <p:nvPr/>
        </p:nvSpPr>
        <p:spPr>
          <a:xfrm>
            <a:off x="6336000" y="0"/>
            <a:ext cx="3979575" cy="6858000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6" name="Google Shape;786;p52"/>
          <p:cNvSpPr txBox="1"/>
          <p:nvPr/>
        </p:nvSpPr>
        <p:spPr>
          <a:xfrm>
            <a:off x="6433190" y="2409694"/>
            <a:ext cx="2983941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Fabrikam, Inc.</a:t>
            </a:r>
            <a:endParaRPr/>
          </a:p>
        </p:txBody>
      </p:sp>
      <p:sp>
        <p:nvSpPr>
          <p:cNvPr id="787" name="Google Shape;787;p52"/>
          <p:cNvSpPr txBox="1"/>
          <p:nvPr>
            <p:ph type="ctrTitle"/>
          </p:nvPr>
        </p:nvSpPr>
        <p:spPr>
          <a:xfrm>
            <a:off x="6539896" y="2377000"/>
            <a:ext cx="35717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</a:pPr>
            <a:r>
              <a:rPr lang="en-US"/>
              <a:t>Thank You</a:t>
            </a:r>
            <a:endParaRPr/>
          </a:p>
        </p:txBody>
      </p:sp>
      <p:cxnSp>
        <p:nvCxnSpPr>
          <p:cNvPr id="788" name="Google Shape;788;p52"/>
          <p:cNvCxnSpPr/>
          <p:nvPr/>
        </p:nvCxnSpPr>
        <p:spPr>
          <a:xfrm>
            <a:off x="6539896" y="4848225"/>
            <a:ext cx="3571782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User" id="789" name="Google Shape;789;p52" title="Icon - Presenter Name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2150" y="5034270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52"/>
          <p:cNvSpPr txBox="1"/>
          <p:nvPr>
            <p:ph idx="1" type="subTitle"/>
          </p:nvPr>
        </p:nvSpPr>
        <p:spPr>
          <a:xfrm>
            <a:off x="6905624" y="5057775"/>
            <a:ext cx="3206053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Jens Martensson</a:t>
            </a:r>
            <a:endParaRPr/>
          </a:p>
        </p:txBody>
      </p:sp>
      <p:pic>
        <p:nvPicPr>
          <p:cNvPr descr="Smart Phone" id="791" name="Google Shape;791;p52" title="Icon - Presenter Phone Number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82150" y="5388742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52"/>
          <p:cNvSpPr txBox="1"/>
          <p:nvPr>
            <p:ph idx="3" type="body"/>
          </p:nvPr>
        </p:nvSpPr>
        <p:spPr>
          <a:xfrm>
            <a:off x="6905625" y="5412943"/>
            <a:ext cx="320675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+1 23 987 6554</a:t>
            </a:r>
            <a:endParaRPr/>
          </a:p>
        </p:txBody>
      </p:sp>
      <p:pic>
        <p:nvPicPr>
          <p:cNvPr descr="Envelope" id="793" name="Google Shape;793;p52" title="Icon Presenter Email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82150" y="5780263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4" name="Google Shape;794;p52"/>
          <p:cNvSpPr txBox="1"/>
          <p:nvPr>
            <p:ph idx="4" type="body"/>
          </p:nvPr>
        </p:nvSpPr>
        <p:spPr>
          <a:xfrm>
            <a:off x="6905625" y="5768111"/>
            <a:ext cx="320675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jens@email.com</a:t>
            </a:r>
            <a:endParaRPr/>
          </a:p>
        </p:txBody>
      </p:sp>
      <p:pic>
        <p:nvPicPr>
          <p:cNvPr descr="World" id="795" name="Google Shape;795;p5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76383" y="6123279"/>
            <a:ext cx="231342" cy="231342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52"/>
          <p:cNvSpPr txBox="1"/>
          <p:nvPr/>
        </p:nvSpPr>
        <p:spPr>
          <a:xfrm>
            <a:off x="6905625" y="6123279"/>
            <a:ext cx="320675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 sz="14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8"/>
              </a:rPr>
              <a:t>http://www.fabrikam.com/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53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Customize this Template</a:t>
            </a:r>
            <a:endParaRPr/>
          </a:p>
        </p:txBody>
      </p:sp>
      <p:sp>
        <p:nvSpPr>
          <p:cNvPr id="803" name="Google Shape;803;p53">
            <a:hlinkClick r:id="rId3"/>
          </p:cNvPr>
          <p:cNvSpPr txBox="1"/>
          <p:nvPr/>
        </p:nvSpPr>
        <p:spPr>
          <a:xfrm>
            <a:off x="1547813" y="2459504"/>
            <a:ext cx="909637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u="sng">
                <a:solidFill>
                  <a:srgbClr val="0070C0"/>
                </a:solidFill>
                <a:latin typeface="Tahoma"/>
                <a:ea typeface="Tahoma"/>
                <a:cs typeface="Tahoma"/>
                <a:sym typeface="Tahoma"/>
              </a:rPr>
              <a:t>Template Editing Instructions and Feedback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3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The Problem</a:t>
            </a:r>
            <a:endParaRPr/>
          </a:p>
        </p:txBody>
      </p:sp>
      <p:pic>
        <p:nvPicPr>
          <p:cNvPr descr="Laptop half open" id="360" name="Google Shape;360;p33"/>
          <p:cNvPicPr preferRelativeResize="0"/>
          <p:nvPr>
            <p:ph idx="15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80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61" name="Google Shape;361;p33"/>
          <p:cNvSpPr txBox="1"/>
          <p:nvPr>
            <p:ph idx="2" type="body"/>
          </p:nvPr>
        </p:nvSpPr>
        <p:spPr>
          <a:xfrm>
            <a:off x="4318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/>
              <a:t>Productivity</a:t>
            </a:r>
            <a:endParaRPr/>
          </a:p>
        </p:txBody>
      </p:sp>
      <p:cxnSp>
        <p:nvCxnSpPr>
          <p:cNvPr id="362" name="Google Shape;362;p33"/>
          <p:cNvCxnSpPr/>
          <p:nvPr/>
        </p:nvCxnSpPr>
        <p:spPr>
          <a:xfrm>
            <a:off x="611413" y="4484234"/>
            <a:ext cx="1800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3" name="Google Shape;363;p33"/>
          <p:cNvSpPr txBox="1"/>
          <p:nvPr>
            <p:ph idx="3" type="body"/>
          </p:nvPr>
        </p:nvSpPr>
        <p:spPr>
          <a:xfrm>
            <a:off x="4318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pic>
        <p:nvPicPr>
          <p:cNvPr descr="Woman looking puzzled while looking at a screen" id="364" name="Google Shape;364;p33"/>
          <p:cNvPicPr preferRelativeResize="0"/>
          <p:nvPr>
            <p:ph idx="16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7185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65" name="Google Shape;365;p33"/>
          <p:cNvSpPr txBox="1"/>
          <p:nvPr>
            <p:ph idx="4" type="body"/>
          </p:nvPr>
        </p:nvSpPr>
        <p:spPr>
          <a:xfrm>
            <a:off x="277185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/>
              <a:t>User Frustration</a:t>
            </a:r>
            <a:endParaRPr/>
          </a:p>
        </p:txBody>
      </p:sp>
      <p:cxnSp>
        <p:nvCxnSpPr>
          <p:cNvPr id="366" name="Google Shape;366;p33"/>
          <p:cNvCxnSpPr/>
          <p:nvPr/>
        </p:nvCxnSpPr>
        <p:spPr>
          <a:xfrm>
            <a:off x="2861850" y="4484234"/>
            <a:ext cx="1800000" cy="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7" name="Google Shape;367;p33"/>
          <p:cNvSpPr txBox="1"/>
          <p:nvPr>
            <p:ph idx="5" type="body"/>
          </p:nvPr>
        </p:nvSpPr>
        <p:spPr>
          <a:xfrm>
            <a:off x="277185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pic>
        <p:nvPicPr>
          <p:cNvPr descr="Desk from top with someone tapping on a mobile phone" id="368" name="Google Shape;368;p33"/>
          <p:cNvPicPr preferRelativeResize="0"/>
          <p:nvPr>
            <p:ph idx="17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12287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69" name="Google Shape;369;p33"/>
          <p:cNvSpPr txBox="1"/>
          <p:nvPr>
            <p:ph idx="6" type="body"/>
          </p:nvPr>
        </p:nvSpPr>
        <p:spPr>
          <a:xfrm>
            <a:off x="51119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/>
              <a:t>Mobile Finance</a:t>
            </a:r>
            <a:endParaRPr/>
          </a:p>
        </p:txBody>
      </p:sp>
      <p:cxnSp>
        <p:nvCxnSpPr>
          <p:cNvPr id="370" name="Google Shape;370;p33"/>
          <p:cNvCxnSpPr/>
          <p:nvPr/>
        </p:nvCxnSpPr>
        <p:spPr>
          <a:xfrm>
            <a:off x="5201900" y="4484234"/>
            <a:ext cx="18000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1" name="Google Shape;371;p33"/>
          <p:cNvSpPr txBox="1"/>
          <p:nvPr>
            <p:ph idx="7" type="body"/>
          </p:nvPr>
        </p:nvSpPr>
        <p:spPr>
          <a:xfrm>
            <a:off x="51119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pic>
        <p:nvPicPr>
          <p:cNvPr descr="Microchip pins" id="372" name="Google Shape;372;p33"/>
          <p:cNvPicPr preferRelativeResize="0"/>
          <p:nvPr>
            <p:ph idx="18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51950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73" name="Google Shape;373;p33"/>
          <p:cNvSpPr txBox="1"/>
          <p:nvPr>
            <p:ph idx="8" type="body"/>
          </p:nvPr>
        </p:nvSpPr>
        <p:spPr>
          <a:xfrm>
            <a:off x="745195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/>
              <a:t>Chip Pricing</a:t>
            </a:r>
            <a:endParaRPr/>
          </a:p>
        </p:txBody>
      </p:sp>
      <p:cxnSp>
        <p:nvCxnSpPr>
          <p:cNvPr id="374" name="Google Shape;374;p33"/>
          <p:cNvCxnSpPr/>
          <p:nvPr/>
        </p:nvCxnSpPr>
        <p:spPr>
          <a:xfrm>
            <a:off x="7541950" y="4484234"/>
            <a:ext cx="18000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5" name="Google Shape;375;p33"/>
          <p:cNvSpPr txBox="1"/>
          <p:nvPr>
            <p:ph idx="9" type="body"/>
          </p:nvPr>
        </p:nvSpPr>
        <p:spPr>
          <a:xfrm>
            <a:off x="745195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pic>
        <p:nvPicPr>
          <p:cNvPr descr="Tablet with screenshot of analytics" id="376" name="Google Shape;376;p33"/>
          <p:cNvPicPr preferRelativeResize="0"/>
          <p:nvPr>
            <p:ph idx="19" type="pic"/>
          </p:nvPr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780587" y="1735138"/>
            <a:ext cx="1979613" cy="1981200"/>
          </a:xfrm>
          <a:prstGeom prst="rect">
            <a:avLst/>
          </a:prstGeom>
          <a:solidFill>
            <a:srgbClr val="F2F2F2">
              <a:alpha val="69803"/>
            </a:srgbClr>
          </a:solidFill>
          <a:ln cap="sq" cmpd="sng" w="9525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77" name="Google Shape;377;p33"/>
          <p:cNvSpPr txBox="1"/>
          <p:nvPr>
            <p:ph idx="13" type="body"/>
          </p:nvPr>
        </p:nvSpPr>
        <p:spPr>
          <a:xfrm>
            <a:off x="9792000" y="3971432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/>
              <a:t>Scarce Analytics </a:t>
            </a:r>
            <a:endParaRPr/>
          </a:p>
        </p:txBody>
      </p:sp>
      <p:cxnSp>
        <p:nvCxnSpPr>
          <p:cNvPr id="378" name="Google Shape;378;p33"/>
          <p:cNvCxnSpPr/>
          <p:nvPr/>
        </p:nvCxnSpPr>
        <p:spPr>
          <a:xfrm>
            <a:off x="9882000" y="4484234"/>
            <a:ext cx="18000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9" name="Google Shape;379;p33"/>
          <p:cNvSpPr txBox="1"/>
          <p:nvPr>
            <p:ph idx="14" type="body"/>
          </p:nvPr>
        </p:nvSpPr>
        <p:spPr>
          <a:xfrm>
            <a:off x="9792000" y="4605832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380" name="Google Shape;380;p33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man sitting at his desk with a book in his hand" id="386" name="Google Shape;386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000" y="0"/>
            <a:ext cx="5472000" cy="4400541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</p:pic>
      <p:sp>
        <p:nvSpPr>
          <p:cNvPr id="387" name="Google Shape;387;p34"/>
          <p:cNvSpPr txBox="1"/>
          <p:nvPr>
            <p:ph type="title"/>
          </p:nvPr>
        </p:nvSpPr>
        <p:spPr>
          <a:xfrm>
            <a:off x="680728" y="3981450"/>
            <a:ext cx="4974545" cy="13430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</a:pPr>
            <a:r>
              <a:rPr lang="en-US"/>
              <a:t>Solution</a:t>
            </a:r>
            <a:endParaRPr/>
          </a:p>
        </p:txBody>
      </p:sp>
      <p:cxnSp>
        <p:nvCxnSpPr>
          <p:cNvPr id="388" name="Google Shape;388;p34"/>
          <p:cNvCxnSpPr/>
          <p:nvPr/>
        </p:nvCxnSpPr>
        <p:spPr>
          <a:xfrm>
            <a:off x="680728" y="5491163"/>
            <a:ext cx="497454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9" name="Google Shape;389;p34"/>
          <p:cNvSpPr txBox="1"/>
          <p:nvPr>
            <p:ph idx="1" type="body"/>
          </p:nvPr>
        </p:nvSpPr>
        <p:spPr>
          <a:xfrm>
            <a:off x="680728" y="5657850"/>
            <a:ext cx="4974545" cy="707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Lorem ipsum dolor sit amet, consectetuer adipiscing elit. Maecenas porttitor congue massa</a:t>
            </a:r>
            <a:endParaRPr/>
          </a:p>
        </p:txBody>
      </p:sp>
      <p:sp>
        <p:nvSpPr>
          <p:cNvPr id="390" name="Google Shape;390;p34"/>
          <p:cNvSpPr/>
          <p:nvPr/>
        </p:nvSpPr>
        <p:spPr>
          <a:xfrm>
            <a:off x="6630791" y="239222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Gold bars" id="391" name="Google Shape;391;p34" title="Placeholder Icon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29925" y="2691354"/>
            <a:ext cx="516155" cy="51615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4"/>
          <p:cNvSpPr txBox="1"/>
          <p:nvPr>
            <p:ph idx="3" type="body"/>
          </p:nvPr>
        </p:nvSpPr>
        <p:spPr>
          <a:xfrm>
            <a:off x="6288002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Prioritize</a:t>
            </a:r>
            <a:endParaRPr/>
          </a:p>
        </p:txBody>
      </p:sp>
      <p:cxnSp>
        <p:nvCxnSpPr>
          <p:cNvPr id="393" name="Google Shape;393;p34"/>
          <p:cNvCxnSpPr/>
          <p:nvPr/>
        </p:nvCxnSpPr>
        <p:spPr>
          <a:xfrm>
            <a:off x="6414002" y="4614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94" name="Google Shape;394;p34"/>
          <p:cNvSpPr txBox="1"/>
          <p:nvPr>
            <p:ph idx="4" type="body"/>
          </p:nvPr>
        </p:nvSpPr>
        <p:spPr>
          <a:xfrm>
            <a:off x="6288002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/>
          </a:p>
        </p:txBody>
      </p:sp>
      <p:sp>
        <p:nvSpPr>
          <p:cNvPr id="395" name="Google Shape;395;p34"/>
          <p:cNvSpPr/>
          <p:nvPr/>
        </p:nvSpPr>
        <p:spPr>
          <a:xfrm>
            <a:off x="8545316" y="239222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Pencil" id="396" name="Google Shape;396;p34" title="Placeholder Icon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44450" y="2691354"/>
            <a:ext cx="516155" cy="516155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4"/>
          <p:cNvSpPr txBox="1"/>
          <p:nvPr>
            <p:ph idx="5" type="body"/>
          </p:nvPr>
        </p:nvSpPr>
        <p:spPr>
          <a:xfrm>
            <a:off x="8202527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Authorize</a:t>
            </a:r>
            <a:endParaRPr/>
          </a:p>
        </p:txBody>
      </p:sp>
      <p:cxnSp>
        <p:nvCxnSpPr>
          <p:cNvPr id="398" name="Google Shape;398;p34"/>
          <p:cNvCxnSpPr/>
          <p:nvPr/>
        </p:nvCxnSpPr>
        <p:spPr>
          <a:xfrm>
            <a:off x="8328527" y="4614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99" name="Google Shape;399;p34"/>
          <p:cNvSpPr txBox="1"/>
          <p:nvPr>
            <p:ph idx="6" type="body"/>
          </p:nvPr>
        </p:nvSpPr>
        <p:spPr>
          <a:xfrm>
            <a:off x="8202527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/>
          </a:p>
        </p:txBody>
      </p:sp>
      <p:sp>
        <p:nvSpPr>
          <p:cNvPr id="400" name="Google Shape;400;p34"/>
          <p:cNvSpPr/>
          <p:nvPr/>
        </p:nvSpPr>
        <p:spPr>
          <a:xfrm>
            <a:off x="10459841" y="239222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Coins" id="401" name="Google Shape;401;p34" title="Placeholder Icon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758975" y="2691354"/>
            <a:ext cx="516155" cy="516155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4"/>
          <p:cNvSpPr txBox="1"/>
          <p:nvPr>
            <p:ph idx="7" type="body"/>
          </p:nvPr>
        </p:nvSpPr>
        <p:spPr>
          <a:xfrm>
            <a:off x="10117052" y="4130531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Monetize</a:t>
            </a:r>
            <a:endParaRPr/>
          </a:p>
        </p:txBody>
      </p:sp>
      <p:cxnSp>
        <p:nvCxnSpPr>
          <p:cNvPr id="403" name="Google Shape;403;p34"/>
          <p:cNvCxnSpPr/>
          <p:nvPr/>
        </p:nvCxnSpPr>
        <p:spPr>
          <a:xfrm>
            <a:off x="10243052" y="4614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4" name="Google Shape;404;p34"/>
          <p:cNvSpPr txBox="1"/>
          <p:nvPr>
            <p:ph idx="8" type="body"/>
          </p:nvPr>
        </p:nvSpPr>
        <p:spPr>
          <a:xfrm>
            <a:off x="10117052" y="4764931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/>
          </a:p>
        </p:txBody>
      </p:sp>
      <p:sp>
        <p:nvSpPr>
          <p:cNvPr id="405" name="Google Shape;405;p34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rist with a smart watch" id="411" name="Google Shape;411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000" y="0"/>
            <a:ext cx="5472000" cy="4388584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</p:pic>
      <p:sp>
        <p:nvSpPr>
          <p:cNvPr id="412" name="Google Shape;412;p35"/>
          <p:cNvSpPr txBox="1"/>
          <p:nvPr>
            <p:ph type="title"/>
          </p:nvPr>
        </p:nvSpPr>
        <p:spPr>
          <a:xfrm>
            <a:off x="680728" y="3981450"/>
            <a:ext cx="4974545" cy="13430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 Black"/>
              <a:buNone/>
            </a:pPr>
            <a:r>
              <a:rPr lang="en-US"/>
              <a:t>Product</a:t>
            </a:r>
            <a:endParaRPr/>
          </a:p>
        </p:txBody>
      </p:sp>
      <p:cxnSp>
        <p:nvCxnSpPr>
          <p:cNvPr id="413" name="Google Shape;413;p35"/>
          <p:cNvCxnSpPr/>
          <p:nvPr/>
        </p:nvCxnSpPr>
        <p:spPr>
          <a:xfrm>
            <a:off x="680728" y="5491163"/>
            <a:ext cx="497454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4" name="Google Shape;414;p35"/>
          <p:cNvSpPr txBox="1"/>
          <p:nvPr>
            <p:ph idx="1" type="body"/>
          </p:nvPr>
        </p:nvSpPr>
        <p:spPr>
          <a:xfrm>
            <a:off x="680728" y="5657850"/>
            <a:ext cx="4974545" cy="707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Lorem ipsum dolor sit amet, consectetuer adipiscing elit. Maecenas porttitor congue massa</a:t>
            </a:r>
            <a:endParaRPr/>
          </a:p>
        </p:txBody>
      </p:sp>
      <p:sp>
        <p:nvSpPr>
          <p:cNvPr id="415" name="Google Shape;415;p35"/>
          <p:cNvSpPr/>
          <p:nvPr/>
        </p:nvSpPr>
        <p:spPr>
          <a:xfrm>
            <a:off x="7421366" y="1108725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Bullseye" id="416" name="Google Shape;416;p35" title="Placeholder Icon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21177" y="1408536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5"/>
          <p:cNvSpPr txBox="1"/>
          <p:nvPr>
            <p:ph idx="7" type="body"/>
          </p:nvPr>
        </p:nvSpPr>
        <p:spPr>
          <a:xfrm>
            <a:off x="7078577" y="2360347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Unique </a:t>
            </a:r>
            <a:endParaRPr/>
          </a:p>
        </p:txBody>
      </p:sp>
      <p:cxnSp>
        <p:nvCxnSpPr>
          <p:cNvPr id="418" name="Google Shape;418;p35"/>
          <p:cNvCxnSpPr/>
          <p:nvPr/>
        </p:nvCxnSpPr>
        <p:spPr>
          <a:xfrm>
            <a:off x="7204577" y="2857547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9" name="Google Shape;419;p35"/>
          <p:cNvSpPr txBox="1"/>
          <p:nvPr>
            <p:ph idx="8" type="body"/>
          </p:nvPr>
        </p:nvSpPr>
        <p:spPr>
          <a:xfrm>
            <a:off x="7078577" y="2994747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>
              <a:solidFill>
                <a:srgbClr val="3F3F3F"/>
              </a:solidFill>
            </a:endParaRPr>
          </a:p>
        </p:txBody>
      </p:sp>
      <p:sp>
        <p:nvSpPr>
          <p:cNvPr id="420" name="Google Shape;420;p35"/>
          <p:cNvSpPr/>
          <p:nvPr/>
        </p:nvSpPr>
        <p:spPr>
          <a:xfrm>
            <a:off x="9745466" y="1108725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Lecturer" id="421" name="Google Shape;421;p35" title="Placeholder Icon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45277" y="1408536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5"/>
          <p:cNvSpPr txBox="1"/>
          <p:nvPr>
            <p:ph idx="9" type="body"/>
          </p:nvPr>
        </p:nvSpPr>
        <p:spPr>
          <a:xfrm>
            <a:off x="9402677" y="2360347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First to Market</a:t>
            </a:r>
            <a:endParaRPr/>
          </a:p>
        </p:txBody>
      </p:sp>
      <p:cxnSp>
        <p:nvCxnSpPr>
          <p:cNvPr id="423" name="Google Shape;423;p35"/>
          <p:cNvCxnSpPr/>
          <p:nvPr/>
        </p:nvCxnSpPr>
        <p:spPr>
          <a:xfrm>
            <a:off x="9528677" y="2857547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24" name="Google Shape;424;p35"/>
          <p:cNvSpPr txBox="1"/>
          <p:nvPr>
            <p:ph idx="13" type="body"/>
          </p:nvPr>
        </p:nvSpPr>
        <p:spPr>
          <a:xfrm>
            <a:off x="9402677" y="2994747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>
              <a:solidFill>
                <a:srgbClr val="3F3F3F"/>
              </a:solidFill>
            </a:endParaRPr>
          </a:p>
        </p:txBody>
      </p:sp>
      <p:sp>
        <p:nvSpPr>
          <p:cNvPr id="425" name="Google Shape;425;p35"/>
          <p:cNvSpPr/>
          <p:nvPr/>
        </p:nvSpPr>
        <p:spPr>
          <a:xfrm>
            <a:off x="7421366" y="3759341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Network" id="426" name="Google Shape;426;p35" title="Placeholder Icon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21177" y="4059152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5"/>
          <p:cNvSpPr txBox="1"/>
          <p:nvPr>
            <p:ph idx="3" type="body"/>
          </p:nvPr>
        </p:nvSpPr>
        <p:spPr>
          <a:xfrm>
            <a:off x="7078577" y="5010963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Tested</a:t>
            </a:r>
            <a:endParaRPr/>
          </a:p>
        </p:txBody>
      </p:sp>
      <p:cxnSp>
        <p:nvCxnSpPr>
          <p:cNvPr id="428" name="Google Shape;428;p35"/>
          <p:cNvCxnSpPr/>
          <p:nvPr/>
        </p:nvCxnSpPr>
        <p:spPr>
          <a:xfrm>
            <a:off x="7204577" y="55081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29" name="Google Shape;429;p35"/>
          <p:cNvSpPr txBox="1"/>
          <p:nvPr>
            <p:ph idx="4" type="body"/>
          </p:nvPr>
        </p:nvSpPr>
        <p:spPr>
          <a:xfrm>
            <a:off x="7078577" y="5645363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>
              <a:solidFill>
                <a:srgbClr val="3F3F3F"/>
              </a:solidFill>
            </a:endParaRPr>
          </a:p>
        </p:txBody>
      </p:sp>
      <p:sp>
        <p:nvSpPr>
          <p:cNvPr id="430" name="Google Shape;430;p35"/>
          <p:cNvSpPr/>
          <p:nvPr/>
        </p:nvSpPr>
        <p:spPr>
          <a:xfrm>
            <a:off x="9723042" y="3759341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Megaphone" id="431" name="Google Shape;431;p35" title="Placeholder Icon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022853" y="4059152"/>
            <a:ext cx="514800" cy="5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5"/>
          <p:cNvSpPr txBox="1"/>
          <p:nvPr>
            <p:ph idx="5" type="body"/>
          </p:nvPr>
        </p:nvSpPr>
        <p:spPr>
          <a:xfrm>
            <a:off x="9402677" y="5010963"/>
            <a:ext cx="180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Authentic</a:t>
            </a:r>
            <a:endParaRPr/>
          </a:p>
        </p:txBody>
      </p:sp>
      <p:cxnSp>
        <p:nvCxnSpPr>
          <p:cNvPr id="433" name="Google Shape;433;p35"/>
          <p:cNvCxnSpPr/>
          <p:nvPr/>
        </p:nvCxnSpPr>
        <p:spPr>
          <a:xfrm>
            <a:off x="9528677" y="55081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4" name="Google Shape;434;p35"/>
          <p:cNvSpPr txBox="1"/>
          <p:nvPr>
            <p:ph idx="6" type="body"/>
          </p:nvPr>
        </p:nvSpPr>
        <p:spPr>
          <a:xfrm>
            <a:off x="9402677" y="5645363"/>
            <a:ext cx="180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Lorem ipsum dolor</a:t>
            </a:r>
            <a:br>
              <a:rPr lang="en-US"/>
            </a:br>
            <a:r>
              <a:rPr lang="en-US"/>
              <a:t>sit amet</a:t>
            </a:r>
            <a:endParaRPr>
              <a:solidFill>
                <a:srgbClr val="3F3F3F"/>
              </a:solidFill>
            </a:endParaRPr>
          </a:p>
        </p:txBody>
      </p:sp>
      <p:sp>
        <p:nvSpPr>
          <p:cNvPr id="435" name="Google Shape;435;p35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6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Digital Product</a:t>
            </a:r>
            <a:endParaRPr/>
          </a:p>
        </p:txBody>
      </p:sp>
      <p:sp>
        <p:nvSpPr>
          <p:cNvPr id="442" name="Google Shape;442;p36"/>
          <p:cNvSpPr txBox="1"/>
          <p:nvPr>
            <p:ph idx="2" type="body"/>
          </p:nvPr>
        </p:nvSpPr>
        <p:spPr>
          <a:xfrm>
            <a:off x="431800" y="1582738"/>
            <a:ext cx="3975100" cy="17446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Emphasize your </a:t>
            </a:r>
            <a:br>
              <a:rPr lang="en-US"/>
            </a:br>
            <a:r>
              <a:rPr lang="en-US"/>
              <a:t>main benefit</a:t>
            </a:r>
            <a:endParaRPr/>
          </a:p>
        </p:txBody>
      </p:sp>
      <p:sp>
        <p:nvSpPr>
          <p:cNvPr id="443" name="Google Shape;443;p36"/>
          <p:cNvSpPr txBox="1"/>
          <p:nvPr>
            <p:ph idx="1" type="body"/>
          </p:nvPr>
        </p:nvSpPr>
        <p:spPr>
          <a:xfrm>
            <a:off x="432000" y="3613424"/>
            <a:ext cx="3974900" cy="24659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3F3F3F"/>
                </a:solidFill>
              </a:rPr>
              <a:t>Other benefits include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Char char="○"/>
            </a:pPr>
            <a:r>
              <a:rPr lang="en-US" sz="1400">
                <a:solidFill>
                  <a:srgbClr val="3F3F3F"/>
                </a:solidFill>
              </a:rPr>
              <a:t>Nunc viverra imperdiet enim. Fusce est.</a:t>
            </a:r>
            <a:br>
              <a:rPr lang="en-US" sz="1400">
                <a:solidFill>
                  <a:srgbClr val="3F3F3F"/>
                </a:solidFill>
              </a:rPr>
            </a:br>
            <a:r>
              <a:rPr lang="en-US" sz="1400">
                <a:solidFill>
                  <a:srgbClr val="3F3F3F"/>
                </a:solidFill>
              </a:rPr>
              <a:t>Vivamus a tellus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Char char="○"/>
            </a:pPr>
            <a:r>
              <a:rPr lang="en-US" sz="1400">
                <a:solidFill>
                  <a:srgbClr val="3F3F3F"/>
                </a:solidFill>
              </a:rPr>
              <a:t>Nunc viverra imperdiet enim. Fusce est.</a:t>
            </a:r>
            <a:br>
              <a:rPr lang="en-US" sz="1400">
                <a:solidFill>
                  <a:srgbClr val="3F3F3F"/>
                </a:solidFill>
              </a:rPr>
            </a:br>
            <a:r>
              <a:rPr lang="en-US" sz="1400">
                <a:solidFill>
                  <a:srgbClr val="3F3F3F"/>
                </a:solidFill>
              </a:rPr>
              <a:t>Vivamus a tellus</a:t>
            </a:r>
            <a:endParaRPr/>
          </a:p>
        </p:txBody>
      </p:sp>
      <p:pic>
        <p:nvPicPr>
          <p:cNvPr descr="Desktop screenshot" id="444" name="Google Shape;444;p36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60" r="160" t="0"/>
          <a:stretch/>
        </p:blipFill>
        <p:spPr>
          <a:xfrm>
            <a:off x="5217319" y="1450975"/>
            <a:ext cx="6974680" cy="3935414"/>
          </a:xfrm>
          <a:prstGeom prst="rect">
            <a:avLst/>
          </a:prstGeom>
          <a:solidFill>
            <a:srgbClr val="F2F2F2">
              <a:alpha val="69803"/>
            </a:srgbClr>
          </a:solidFill>
          <a:ln>
            <a:noFill/>
          </a:ln>
        </p:spPr>
      </p:pic>
      <p:sp>
        <p:nvSpPr>
          <p:cNvPr id="445" name="Google Shape;445;p36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erson standing on a sidewalk looking at his phone" id="451" name="Google Shape;451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365363"/>
          </a:xfrm>
          <a:prstGeom prst="rect">
            <a:avLst/>
          </a:prstGeom>
          <a:solidFill>
            <a:srgbClr val="3F3F3F"/>
          </a:solidFill>
          <a:ln>
            <a:noFill/>
          </a:ln>
        </p:spPr>
      </p:pic>
      <p:sp>
        <p:nvSpPr>
          <p:cNvPr id="452" name="Google Shape;452;p37"/>
          <p:cNvSpPr/>
          <p:nvPr/>
        </p:nvSpPr>
        <p:spPr>
          <a:xfrm>
            <a:off x="432000" y="0"/>
            <a:ext cx="11760000" cy="6365363"/>
          </a:xfrm>
          <a:prstGeom prst="rect">
            <a:avLst/>
          </a:prstGeom>
          <a:gradFill>
            <a:gsLst>
              <a:gs pos="0">
                <a:srgbClr val="000000">
                  <a:alpha val="40000"/>
                </a:srgbClr>
              </a:gs>
              <a:gs pos="36000">
                <a:srgbClr val="000000">
                  <a:alpha val="40000"/>
                </a:srgbClr>
              </a:gs>
              <a:gs pos="100000">
                <a:schemeClr val="dk1"/>
              </a:gs>
            </a:gsLst>
            <a:lin ang="3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3" name="Google Shape;453;p37"/>
          <p:cNvSpPr/>
          <p:nvPr/>
        </p:nvSpPr>
        <p:spPr>
          <a:xfrm>
            <a:off x="0" y="1"/>
            <a:ext cx="432001" cy="6365362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4" name="Google Shape;454;p37"/>
          <p:cNvSpPr txBox="1"/>
          <p:nvPr>
            <p:ph type="ctrTitle"/>
          </p:nvPr>
        </p:nvSpPr>
        <p:spPr>
          <a:xfrm>
            <a:off x="680728" y="2377000"/>
            <a:ext cx="62996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</a:pPr>
            <a:r>
              <a:rPr lang="en-US"/>
              <a:t>Section Divider</a:t>
            </a:r>
            <a:endParaRPr/>
          </a:p>
        </p:txBody>
      </p:sp>
      <p:cxnSp>
        <p:nvCxnSpPr>
          <p:cNvPr id="455" name="Google Shape;455;p37"/>
          <p:cNvCxnSpPr/>
          <p:nvPr/>
        </p:nvCxnSpPr>
        <p:spPr>
          <a:xfrm>
            <a:off x="680728" y="4876800"/>
            <a:ext cx="518775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56" name="Google Shape;456;p37"/>
          <p:cNvSpPr txBox="1"/>
          <p:nvPr>
            <p:ph idx="1" type="subTitle"/>
          </p:nvPr>
        </p:nvSpPr>
        <p:spPr>
          <a:xfrm>
            <a:off x="680728" y="4962525"/>
            <a:ext cx="62996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A new way to engage with customers</a:t>
            </a:r>
            <a:br>
              <a:rPr lang="en-US"/>
            </a:br>
            <a:r>
              <a:rPr lang="en-US"/>
              <a:t>from across the globe.</a:t>
            </a:r>
            <a:endParaRPr/>
          </a:p>
        </p:txBody>
      </p:sp>
      <p:grpSp>
        <p:nvGrpSpPr>
          <p:cNvPr id="457" name="Google Shape;457;p37" title="Placeholder Logo"/>
          <p:cNvGrpSpPr/>
          <p:nvPr/>
        </p:nvGrpSpPr>
        <p:grpSpPr>
          <a:xfrm>
            <a:off x="10474628" y="262234"/>
            <a:ext cx="1404722" cy="299741"/>
            <a:chOff x="6510608" y="1858229"/>
            <a:chExt cx="2159571" cy="460812"/>
          </a:xfrm>
        </p:grpSpPr>
        <p:sp>
          <p:nvSpPr>
            <p:cNvPr id="458" name="Google Shape;458;p37"/>
            <p:cNvSpPr/>
            <p:nvPr/>
          </p:nvSpPr>
          <p:spPr>
            <a:xfrm>
              <a:off x="6510608" y="1858229"/>
              <a:ext cx="351467" cy="351467"/>
            </a:xfrm>
            <a:custGeom>
              <a:rect b="b" l="l" r="r" t="t"/>
              <a:pathLst>
                <a:path extrusionOk="0" h="351467" w="351467">
                  <a:moveTo>
                    <a:pt x="154255" y="228454"/>
                  </a:moveTo>
                  <a:lnTo>
                    <a:pt x="29289" y="29289"/>
                  </a:lnTo>
                  <a:lnTo>
                    <a:pt x="115203" y="29289"/>
                  </a:lnTo>
                  <a:lnTo>
                    <a:pt x="193307" y="162065"/>
                  </a:lnTo>
                  <a:lnTo>
                    <a:pt x="271411" y="29289"/>
                  </a:lnTo>
                  <a:lnTo>
                    <a:pt x="353420" y="29289"/>
                  </a:lnTo>
                  <a:lnTo>
                    <a:pt x="228454" y="224548"/>
                  </a:lnTo>
                  <a:lnTo>
                    <a:pt x="228454" y="353420"/>
                  </a:lnTo>
                  <a:lnTo>
                    <a:pt x="154255" y="353420"/>
                  </a:lnTo>
                  <a:lnTo>
                    <a:pt x="154255" y="22845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59" name="Google Shape;459;p37"/>
            <p:cNvSpPr/>
            <p:nvPr/>
          </p:nvSpPr>
          <p:spPr>
            <a:xfrm>
              <a:off x="6783972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8928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0" name="Google Shape;460;p37"/>
            <p:cNvSpPr/>
            <p:nvPr/>
          </p:nvSpPr>
          <p:spPr>
            <a:xfrm>
              <a:off x="7084671" y="1936333"/>
              <a:ext cx="273363" cy="312415"/>
            </a:xfrm>
            <a:custGeom>
              <a:rect b="b" l="l" r="r" t="t"/>
              <a:pathLst>
                <a:path extrusionOk="0" h="312415" w="273363">
                  <a:moveTo>
                    <a:pt x="29289" y="189402"/>
                  </a:moveTo>
                  <a:lnTo>
                    <a:pt x="29289" y="29289"/>
                  </a:lnTo>
                  <a:lnTo>
                    <a:pt x="99582" y="29289"/>
                  </a:lnTo>
                  <a:lnTo>
                    <a:pt x="99582" y="169876"/>
                  </a:lnTo>
                  <a:cubicBezTo>
                    <a:pt x="99582" y="205022"/>
                    <a:pt x="115203" y="220643"/>
                    <a:pt x="142540" y="220643"/>
                  </a:cubicBezTo>
                  <a:cubicBezTo>
                    <a:pt x="169876" y="220643"/>
                    <a:pt x="185497" y="205022"/>
                    <a:pt x="185497" y="169876"/>
                  </a:cubicBezTo>
                  <a:lnTo>
                    <a:pt x="185497" y="29289"/>
                  </a:lnTo>
                  <a:lnTo>
                    <a:pt x="255790" y="29289"/>
                  </a:lnTo>
                  <a:lnTo>
                    <a:pt x="255790" y="279221"/>
                  </a:lnTo>
                  <a:lnTo>
                    <a:pt x="185497" y="279221"/>
                  </a:lnTo>
                  <a:lnTo>
                    <a:pt x="185497" y="244074"/>
                  </a:lnTo>
                  <a:cubicBezTo>
                    <a:pt x="169876" y="263600"/>
                    <a:pt x="146445" y="283126"/>
                    <a:pt x="111298" y="283126"/>
                  </a:cubicBezTo>
                  <a:cubicBezTo>
                    <a:pt x="60530" y="283126"/>
                    <a:pt x="29289" y="247980"/>
                    <a:pt x="29289" y="18940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7354130" y="1932003"/>
              <a:ext cx="195260" cy="312415"/>
            </a:xfrm>
            <a:custGeom>
              <a:rect b="b" l="l" r="r" t="t"/>
              <a:pathLst>
                <a:path extrusionOk="0" h="312415" w="195259">
                  <a:moveTo>
                    <a:pt x="29289" y="33618"/>
                  </a:moveTo>
                  <a:lnTo>
                    <a:pt x="99582" y="33618"/>
                  </a:lnTo>
                  <a:lnTo>
                    <a:pt x="99582" y="84386"/>
                  </a:lnTo>
                  <a:cubicBezTo>
                    <a:pt x="115203" y="49239"/>
                    <a:pt x="138634" y="25808"/>
                    <a:pt x="181591" y="29713"/>
                  </a:cubicBezTo>
                  <a:lnTo>
                    <a:pt x="181591" y="103912"/>
                  </a:lnTo>
                  <a:lnTo>
                    <a:pt x="177686" y="103912"/>
                  </a:lnTo>
                  <a:cubicBezTo>
                    <a:pt x="130824" y="103912"/>
                    <a:pt x="99582" y="131248"/>
                    <a:pt x="99582" y="193731"/>
                  </a:cubicBezTo>
                  <a:lnTo>
                    <a:pt x="99582" y="287456"/>
                  </a:lnTo>
                  <a:lnTo>
                    <a:pt x="29289" y="287456"/>
                  </a:lnTo>
                  <a:lnTo>
                    <a:pt x="29289" y="3361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7533769" y="1858229"/>
              <a:ext cx="273363" cy="351467"/>
            </a:xfrm>
            <a:custGeom>
              <a:rect b="b" l="l" r="r" t="t"/>
              <a:pathLst>
                <a:path extrusionOk="0" h="351467" w="273363">
                  <a:moveTo>
                    <a:pt x="29289" y="29289"/>
                  </a:moveTo>
                  <a:lnTo>
                    <a:pt x="99582" y="29289"/>
                  </a:lnTo>
                  <a:lnTo>
                    <a:pt x="99582" y="290937"/>
                  </a:lnTo>
                  <a:lnTo>
                    <a:pt x="263601" y="290937"/>
                  </a:lnTo>
                  <a:lnTo>
                    <a:pt x="263601" y="357325"/>
                  </a:lnTo>
                  <a:lnTo>
                    <a:pt x="29289" y="357325"/>
                  </a:lnTo>
                  <a:lnTo>
                    <a:pt x="29289" y="2928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3" name="Google Shape;463;p37"/>
            <p:cNvSpPr/>
            <p:nvPr/>
          </p:nvSpPr>
          <p:spPr>
            <a:xfrm>
              <a:off x="7775891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5023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4" name="Google Shape;464;p37"/>
            <p:cNvSpPr/>
            <p:nvPr/>
          </p:nvSpPr>
          <p:spPr>
            <a:xfrm>
              <a:off x="8060970" y="1928522"/>
              <a:ext cx="312415" cy="390519"/>
            </a:xfrm>
            <a:custGeom>
              <a:rect b="b" l="l" r="r" t="t"/>
              <a:pathLst>
                <a:path extrusionOk="0" h="390519" w="312415">
                  <a:moveTo>
                    <a:pt x="44910" y="337799"/>
                  </a:moveTo>
                  <a:lnTo>
                    <a:pt x="68341" y="283126"/>
                  </a:lnTo>
                  <a:cubicBezTo>
                    <a:pt x="95677" y="298747"/>
                    <a:pt x="119108" y="306557"/>
                    <a:pt x="154255" y="306557"/>
                  </a:cubicBezTo>
                  <a:cubicBezTo>
                    <a:pt x="201117" y="306557"/>
                    <a:pt x="224549" y="283126"/>
                    <a:pt x="224549" y="236264"/>
                  </a:cubicBezTo>
                  <a:lnTo>
                    <a:pt x="224549" y="224548"/>
                  </a:lnTo>
                  <a:cubicBezTo>
                    <a:pt x="205023" y="247980"/>
                    <a:pt x="181591" y="263600"/>
                    <a:pt x="142539" y="263600"/>
                  </a:cubicBezTo>
                  <a:cubicBezTo>
                    <a:pt x="83962" y="263600"/>
                    <a:pt x="29289" y="220643"/>
                    <a:pt x="29289" y="146445"/>
                  </a:cubicBezTo>
                  <a:lnTo>
                    <a:pt x="29289" y="146445"/>
                  </a:lnTo>
                  <a:cubicBezTo>
                    <a:pt x="29289" y="72246"/>
                    <a:pt x="83962" y="29289"/>
                    <a:pt x="142539" y="29289"/>
                  </a:cubicBezTo>
                  <a:cubicBezTo>
                    <a:pt x="181591" y="29289"/>
                    <a:pt x="205023" y="44910"/>
                    <a:pt x="224549" y="68341"/>
                  </a:cubicBezTo>
                  <a:lnTo>
                    <a:pt x="224549" y="37099"/>
                  </a:lnTo>
                  <a:lnTo>
                    <a:pt x="294842" y="37099"/>
                  </a:lnTo>
                  <a:lnTo>
                    <a:pt x="294842" y="232359"/>
                  </a:lnTo>
                  <a:cubicBezTo>
                    <a:pt x="294842" y="279221"/>
                    <a:pt x="283126" y="310463"/>
                    <a:pt x="263601" y="329989"/>
                  </a:cubicBezTo>
                  <a:cubicBezTo>
                    <a:pt x="240169" y="353420"/>
                    <a:pt x="205023" y="365135"/>
                    <a:pt x="154255" y="365135"/>
                  </a:cubicBezTo>
                  <a:cubicBezTo>
                    <a:pt x="115203" y="361230"/>
                    <a:pt x="76151" y="353420"/>
                    <a:pt x="44910" y="337799"/>
                  </a:cubicBezTo>
                  <a:close/>
                  <a:moveTo>
                    <a:pt x="224549" y="150350"/>
                  </a:moveTo>
                  <a:lnTo>
                    <a:pt x="224549" y="150350"/>
                  </a:lnTo>
                  <a:cubicBezTo>
                    <a:pt x="224549" y="115203"/>
                    <a:pt x="197212" y="91772"/>
                    <a:pt x="162065" y="91772"/>
                  </a:cubicBezTo>
                  <a:cubicBezTo>
                    <a:pt x="126919" y="91772"/>
                    <a:pt x="99582" y="115203"/>
                    <a:pt x="99582" y="150350"/>
                  </a:cubicBezTo>
                  <a:lnTo>
                    <a:pt x="99582" y="150350"/>
                  </a:lnTo>
                  <a:cubicBezTo>
                    <a:pt x="99582" y="185497"/>
                    <a:pt x="126919" y="208928"/>
                    <a:pt x="162065" y="208928"/>
                  </a:cubicBezTo>
                  <a:cubicBezTo>
                    <a:pt x="201117" y="208928"/>
                    <a:pt x="224549" y="181591"/>
                    <a:pt x="224549" y="1503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8357764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3962" y="290937"/>
                    <a:pt x="29289" y="236264"/>
                    <a:pt x="29289" y="162065"/>
                  </a:cubicBezTo>
                  <a:close/>
                  <a:moveTo>
                    <a:pt x="228454" y="162065"/>
                  </a:moveTo>
                  <a:lnTo>
                    <a:pt x="228454" y="162065"/>
                  </a:lnTo>
                  <a:cubicBezTo>
                    <a:pt x="228454" y="123013"/>
                    <a:pt x="201117" y="91772"/>
                    <a:pt x="162066" y="91772"/>
                  </a:cubicBezTo>
                  <a:cubicBezTo>
                    <a:pt x="123014" y="91772"/>
                    <a:pt x="95677" y="123013"/>
                    <a:pt x="95677" y="162065"/>
                  </a:cubicBezTo>
                  <a:lnTo>
                    <a:pt x="95677" y="162065"/>
                  </a:lnTo>
                  <a:cubicBezTo>
                    <a:pt x="95677" y="197212"/>
                    <a:pt x="123014" y="232359"/>
                    <a:pt x="162066" y="232359"/>
                  </a:cubicBezTo>
                  <a:cubicBezTo>
                    <a:pt x="205023" y="232359"/>
                    <a:pt x="228454" y="201117"/>
                    <a:pt x="228454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466" name="Google Shape;466;p37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group of people around a table having a meeting" id="472" name="Google Shape;472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365363"/>
          </a:xfrm>
          <a:prstGeom prst="rect">
            <a:avLst/>
          </a:prstGeom>
          <a:solidFill>
            <a:srgbClr val="3F3F3F"/>
          </a:solidFill>
          <a:ln>
            <a:noFill/>
          </a:ln>
        </p:spPr>
      </p:pic>
      <p:sp>
        <p:nvSpPr>
          <p:cNvPr id="473" name="Google Shape;473;p38"/>
          <p:cNvSpPr/>
          <p:nvPr/>
        </p:nvSpPr>
        <p:spPr>
          <a:xfrm>
            <a:off x="432000" y="0"/>
            <a:ext cx="11760000" cy="6365363"/>
          </a:xfrm>
          <a:prstGeom prst="rect">
            <a:avLst/>
          </a:prstGeom>
          <a:gradFill>
            <a:gsLst>
              <a:gs pos="0">
                <a:srgbClr val="000000">
                  <a:alpha val="40000"/>
                </a:srgbClr>
              </a:gs>
              <a:gs pos="36000">
                <a:srgbClr val="000000">
                  <a:alpha val="40000"/>
                </a:srgbClr>
              </a:gs>
              <a:gs pos="100000">
                <a:schemeClr val="dk1"/>
              </a:gs>
            </a:gsLst>
            <a:lin ang="36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4" name="Google Shape;474;p38"/>
          <p:cNvSpPr/>
          <p:nvPr/>
        </p:nvSpPr>
        <p:spPr>
          <a:xfrm>
            <a:off x="0" y="1"/>
            <a:ext cx="432001" cy="6365362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5" name="Google Shape;475;p38"/>
          <p:cNvSpPr txBox="1"/>
          <p:nvPr>
            <p:ph type="ctrTitle"/>
          </p:nvPr>
        </p:nvSpPr>
        <p:spPr>
          <a:xfrm>
            <a:off x="680728" y="2377000"/>
            <a:ext cx="62996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 Black"/>
              <a:buNone/>
            </a:pPr>
            <a:r>
              <a:rPr lang="en-US"/>
              <a:t>Section Divider 2</a:t>
            </a:r>
            <a:endParaRPr/>
          </a:p>
        </p:txBody>
      </p:sp>
      <p:cxnSp>
        <p:nvCxnSpPr>
          <p:cNvPr id="476" name="Google Shape;476;p38"/>
          <p:cNvCxnSpPr/>
          <p:nvPr/>
        </p:nvCxnSpPr>
        <p:spPr>
          <a:xfrm>
            <a:off x="680728" y="4876800"/>
            <a:ext cx="518775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7" name="Google Shape;477;p38"/>
          <p:cNvSpPr txBox="1"/>
          <p:nvPr>
            <p:ph idx="1" type="subTitle"/>
          </p:nvPr>
        </p:nvSpPr>
        <p:spPr>
          <a:xfrm>
            <a:off x="680728" y="4962525"/>
            <a:ext cx="6299682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A new way to engage with customers</a:t>
            </a:r>
            <a:br>
              <a:rPr lang="en-US"/>
            </a:br>
            <a:r>
              <a:rPr lang="en-US"/>
              <a:t>from across the globe.</a:t>
            </a:r>
            <a:endParaRPr/>
          </a:p>
        </p:txBody>
      </p:sp>
      <p:grpSp>
        <p:nvGrpSpPr>
          <p:cNvPr id="478" name="Google Shape;478;p38" title="Placeholder Logo"/>
          <p:cNvGrpSpPr/>
          <p:nvPr/>
        </p:nvGrpSpPr>
        <p:grpSpPr>
          <a:xfrm>
            <a:off x="10474628" y="262234"/>
            <a:ext cx="1404722" cy="299741"/>
            <a:chOff x="6510608" y="1858229"/>
            <a:chExt cx="2159571" cy="460812"/>
          </a:xfrm>
        </p:grpSpPr>
        <p:sp>
          <p:nvSpPr>
            <p:cNvPr id="479" name="Google Shape;479;p38"/>
            <p:cNvSpPr/>
            <p:nvPr/>
          </p:nvSpPr>
          <p:spPr>
            <a:xfrm>
              <a:off x="6510608" y="1858229"/>
              <a:ext cx="351467" cy="351467"/>
            </a:xfrm>
            <a:custGeom>
              <a:rect b="b" l="l" r="r" t="t"/>
              <a:pathLst>
                <a:path extrusionOk="0" h="351467" w="351467">
                  <a:moveTo>
                    <a:pt x="154255" y="228454"/>
                  </a:moveTo>
                  <a:lnTo>
                    <a:pt x="29289" y="29289"/>
                  </a:lnTo>
                  <a:lnTo>
                    <a:pt x="115203" y="29289"/>
                  </a:lnTo>
                  <a:lnTo>
                    <a:pt x="193307" y="162065"/>
                  </a:lnTo>
                  <a:lnTo>
                    <a:pt x="271411" y="29289"/>
                  </a:lnTo>
                  <a:lnTo>
                    <a:pt x="353420" y="29289"/>
                  </a:lnTo>
                  <a:lnTo>
                    <a:pt x="228454" y="224548"/>
                  </a:lnTo>
                  <a:lnTo>
                    <a:pt x="228454" y="353420"/>
                  </a:lnTo>
                  <a:lnTo>
                    <a:pt x="154255" y="353420"/>
                  </a:lnTo>
                  <a:lnTo>
                    <a:pt x="154255" y="22845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0" name="Google Shape;480;p38"/>
            <p:cNvSpPr/>
            <p:nvPr/>
          </p:nvSpPr>
          <p:spPr>
            <a:xfrm>
              <a:off x="6783972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8928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1" name="Google Shape;481;p38"/>
            <p:cNvSpPr/>
            <p:nvPr/>
          </p:nvSpPr>
          <p:spPr>
            <a:xfrm>
              <a:off x="7084671" y="1936333"/>
              <a:ext cx="273363" cy="312415"/>
            </a:xfrm>
            <a:custGeom>
              <a:rect b="b" l="l" r="r" t="t"/>
              <a:pathLst>
                <a:path extrusionOk="0" h="312415" w="273363">
                  <a:moveTo>
                    <a:pt x="29289" y="189402"/>
                  </a:moveTo>
                  <a:lnTo>
                    <a:pt x="29289" y="29289"/>
                  </a:lnTo>
                  <a:lnTo>
                    <a:pt x="99582" y="29289"/>
                  </a:lnTo>
                  <a:lnTo>
                    <a:pt x="99582" y="169876"/>
                  </a:lnTo>
                  <a:cubicBezTo>
                    <a:pt x="99582" y="205022"/>
                    <a:pt x="115203" y="220643"/>
                    <a:pt x="142540" y="220643"/>
                  </a:cubicBezTo>
                  <a:cubicBezTo>
                    <a:pt x="169876" y="220643"/>
                    <a:pt x="185497" y="205022"/>
                    <a:pt x="185497" y="169876"/>
                  </a:cubicBezTo>
                  <a:lnTo>
                    <a:pt x="185497" y="29289"/>
                  </a:lnTo>
                  <a:lnTo>
                    <a:pt x="255790" y="29289"/>
                  </a:lnTo>
                  <a:lnTo>
                    <a:pt x="255790" y="279221"/>
                  </a:lnTo>
                  <a:lnTo>
                    <a:pt x="185497" y="279221"/>
                  </a:lnTo>
                  <a:lnTo>
                    <a:pt x="185497" y="244074"/>
                  </a:lnTo>
                  <a:cubicBezTo>
                    <a:pt x="169876" y="263600"/>
                    <a:pt x="146445" y="283126"/>
                    <a:pt x="111298" y="283126"/>
                  </a:cubicBezTo>
                  <a:cubicBezTo>
                    <a:pt x="60530" y="283126"/>
                    <a:pt x="29289" y="247980"/>
                    <a:pt x="29289" y="18940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2" name="Google Shape;482;p38"/>
            <p:cNvSpPr/>
            <p:nvPr/>
          </p:nvSpPr>
          <p:spPr>
            <a:xfrm>
              <a:off x="7354130" y="1932003"/>
              <a:ext cx="195260" cy="312415"/>
            </a:xfrm>
            <a:custGeom>
              <a:rect b="b" l="l" r="r" t="t"/>
              <a:pathLst>
                <a:path extrusionOk="0" h="312415" w="195259">
                  <a:moveTo>
                    <a:pt x="29289" y="33618"/>
                  </a:moveTo>
                  <a:lnTo>
                    <a:pt x="99582" y="33618"/>
                  </a:lnTo>
                  <a:lnTo>
                    <a:pt x="99582" y="84386"/>
                  </a:lnTo>
                  <a:cubicBezTo>
                    <a:pt x="115203" y="49239"/>
                    <a:pt x="138634" y="25808"/>
                    <a:pt x="181591" y="29713"/>
                  </a:cubicBezTo>
                  <a:lnTo>
                    <a:pt x="181591" y="103912"/>
                  </a:lnTo>
                  <a:lnTo>
                    <a:pt x="177686" y="103912"/>
                  </a:lnTo>
                  <a:cubicBezTo>
                    <a:pt x="130824" y="103912"/>
                    <a:pt x="99582" y="131248"/>
                    <a:pt x="99582" y="193731"/>
                  </a:cubicBezTo>
                  <a:lnTo>
                    <a:pt x="99582" y="287456"/>
                  </a:lnTo>
                  <a:lnTo>
                    <a:pt x="29289" y="287456"/>
                  </a:lnTo>
                  <a:lnTo>
                    <a:pt x="29289" y="3361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3" name="Google Shape;483;p38"/>
            <p:cNvSpPr/>
            <p:nvPr/>
          </p:nvSpPr>
          <p:spPr>
            <a:xfrm>
              <a:off x="7533769" y="1858229"/>
              <a:ext cx="273363" cy="351467"/>
            </a:xfrm>
            <a:custGeom>
              <a:rect b="b" l="l" r="r" t="t"/>
              <a:pathLst>
                <a:path extrusionOk="0" h="351467" w="273363">
                  <a:moveTo>
                    <a:pt x="29289" y="29289"/>
                  </a:moveTo>
                  <a:lnTo>
                    <a:pt x="99582" y="29289"/>
                  </a:lnTo>
                  <a:lnTo>
                    <a:pt x="99582" y="290937"/>
                  </a:lnTo>
                  <a:lnTo>
                    <a:pt x="263601" y="290937"/>
                  </a:lnTo>
                  <a:lnTo>
                    <a:pt x="263601" y="357325"/>
                  </a:lnTo>
                  <a:lnTo>
                    <a:pt x="29289" y="357325"/>
                  </a:lnTo>
                  <a:lnTo>
                    <a:pt x="29289" y="2928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4" name="Google Shape;484;p38"/>
            <p:cNvSpPr/>
            <p:nvPr/>
          </p:nvSpPr>
          <p:spPr>
            <a:xfrm>
              <a:off x="7775891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5023" y="232359"/>
                    <a:pt x="232359" y="201117"/>
                    <a:pt x="232359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5" name="Google Shape;485;p38"/>
            <p:cNvSpPr/>
            <p:nvPr/>
          </p:nvSpPr>
          <p:spPr>
            <a:xfrm>
              <a:off x="8060970" y="1928522"/>
              <a:ext cx="312415" cy="390519"/>
            </a:xfrm>
            <a:custGeom>
              <a:rect b="b" l="l" r="r" t="t"/>
              <a:pathLst>
                <a:path extrusionOk="0" h="390519" w="312415">
                  <a:moveTo>
                    <a:pt x="44910" y="337799"/>
                  </a:moveTo>
                  <a:lnTo>
                    <a:pt x="68341" y="283126"/>
                  </a:lnTo>
                  <a:cubicBezTo>
                    <a:pt x="95677" y="298747"/>
                    <a:pt x="119108" y="306557"/>
                    <a:pt x="154255" y="306557"/>
                  </a:cubicBezTo>
                  <a:cubicBezTo>
                    <a:pt x="201117" y="306557"/>
                    <a:pt x="224549" y="283126"/>
                    <a:pt x="224549" y="236264"/>
                  </a:cubicBezTo>
                  <a:lnTo>
                    <a:pt x="224549" y="224548"/>
                  </a:lnTo>
                  <a:cubicBezTo>
                    <a:pt x="205023" y="247980"/>
                    <a:pt x="181591" y="263600"/>
                    <a:pt x="142539" y="263600"/>
                  </a:cubicBezTo>
                  <a:cubicBezTo>
                    <a:pt x="83962" y="263600"/>
                    <a:pt x="29289" y="220643"/>
                    <a:pt x="29289" y="146445"/>
                  </a:cubicBezTo>
                  <a:lnTo>
                    <a:pt x="29289" y="146445"/>
                  </a:lnTo>
                  <a:cubicBezTo>
                    <a:pt x="29289" y="72246"/>
                    <a:pt x="83962" y="29289"/>
                    <a:pt x="142539" y="29289"/>
                  </a:cubicBezTo>
                  <a:cubicBezTo>
                    <a:pt x="181591" y="29289"/>
                    <a:pt x="205023" y="44910"/>
                    <a:pt x="224549" y="68341"/>
                  </a:cubicBezTo>
                  <a:lnTo>
                    <a:pt x="224549" y="37099"/>
                  </a:lnTo>
                  <a:lnTo>
                    <a:pt x="294842" y="37099"/>
                  </a:lnTo>
                  <a:lnTo>
                    <a:pt x="294842" y="232359"/>
                  </a:lnTo>
                  <a:cubicBezTo>
                    <a:pt x="294842" y="279221"/>
                    <a:pt x="283126" y="310463"/>
                    <a:pt x="263601" y="329989"/>
                  </a:cubicBezTo>
                  <a:cubicBezTo>
                    <a:pt x="240169" y="353420"/>
                    <a:pt x="205023" y="365135"/>
                    <a:pt x="154255" y="365135"/>
                  </a:cubicBezTo>
                  <a:cubicBezTo>
                    <a:pt x="115203" y="361230"/>
                    <a:pt x="76151" y="353420"/>
                    <a:pt x="44910" y="337799"/>
                  </a:cubicBezTo>
                  <a:close/>
                  <a:moveTo>
                    <a:pt x="224549" y="150350"/>
                  </a:moveTo>
                  <a:lnTo>
                    <a:pt x="224549" y="150350"/>
                  </a:lnTo>
                  <a:cubicBezTo>
                    <a:pt x="224549" y="115203"/>
                    <a:pt x="197212" y="91772"/>
                    <a:pt x="162065" y="91772"/>
                  </a:cubicBezTo>
                  <a:cubicBezTo>
                    <a:pt x="126919" y="91772"/>
                    <a:pt x="99582" y="115203"/>
                    <a:pt x="99582" y="150350"/>
                  </a:cubicBezTo>
                  <a:lnTo>
                    <a:pt x="99582" y="150350"/>
                  </a:lnTo>
                  <a:cubicBezTo>
                    <a:pt x="99582" y="185497"/>
                    <a:pt x="126919" y="208928"/>
                    <a:pt x="162065" y="208928"/>
                  </a:cubicBezTo>
                  <a:cubicBezTo>
                    <a:pt x="201117" y="208928"/>
                    <a:pt x="224549" y="181591"/>
                    <a:pt x="224549" y="15035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6" name="Google Shape;486;p38"/>
            <p:cNvSpPr/>
            <p:nvPr/>
          </p:nvSpPr>
          <p:spPr>
            <a:xfrm>
              <a:off x="8357764" y="1928522"/>
              <a:ext cx="312415" cy="312415"/>
            </a:xfrm>
            <a:custGeom>
              <a:rect b="b" l="l" r="r" t="t"/>
              <a:pathLst>
                <a:path extrusionOk="0" h="312415" w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3962" y="290937"/>
                    <a:pt x="29289" y="236264"/>
                    <a:pt x="29289" y="162065"/>
                  </a:cubicBezTo>
                  <a:close/>
                  <a:moveTo>
                    <a:pt x="228454" y="162065"/>
                  </a:moveTo>
                  <a:lnTo>
                    <a:pt x="228454" y="162065"/>
                  </a:lnTo>
                  <a:cubicBezTo>
                    <a:pt x="228454" y="123013"/>
                    <a:pt x="201117" y="91772"/>
                    <a:pt x="162066" y="91772"/>
                  </a:cubicBezTo>
                  <a:cubicBezTo>
                    <a:pt x="123014" y="91772"/>
                    <a:pt x="95677" y="123013"/>
                    <a:pt x="95677" y="162065"/>
                  </a:cubicBezTo>
                  <a:lnTo>
                    <a:pt x="95677" y="162065"/>
                  </a:lnTo>
                  <a:cubicBezTo>
                    <a:pt x="95677" y="197212"/>
                    <a:pt x="123014" y="232359"/>
                    <a:pt x="162066" y="232359"/>
                  </a:cubicBezTo>
                  <a:cubicBezTo>
                    <a:pt x="205023" y="232359"/>
                    <a:pt x="228454" y="201117"/>
                    <a:pt x="228454" y="1620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487" name="Google Shape;487;p38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9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 Black"/>
              <a:buNone/>
            </a:pPr>
            <a:r>
              <a:rPr lang="en-US"/>
              <a:t>Business Model</a:t>
            </a:r>
            <a:endParaRPr/>
          </a:p>
        </p:txBody>
      </p:sp>
      <p:sp>
        <p:nvSpPr>
          <p:cNvPr id="494" name="Google Shape;494;p39"/>
          <p:cNvSpPr txBox="1"/>
          <p:nvPr>
            <p:ph idx="1" type="body"/>
          </p:nvPr>
        </p:nvSpPr>
        <p:spPr>
          <a:xfrm>
            <a:off x="432000" y="1008000"/>
            <a:ext cx="113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There is an opportunity for success</a:t>
            </a:r>
            <a:endParaRPr/>
          </a:p>
        </p:txBody>
      </p:sp>
      <p:sp>
        <p:nvSpPr>
          <p:cNvPr id="495" name="Google Shape;495;p39"/>
          <p:cNvSpPr/>
          <p:nvPr/>
        </p:nvSpPr>
        <p:spPr>
          <a:xfrm>
            <a:off x="2664538" y="274253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Teacher" id="496" name="Google Shape;496;p39" title="Placeholder Icon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749" y="3038741"/>
            <a:ext cx="522000" cy="52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39"/>
          <p:cNvSpPr txBox="1"/>
          <p:nvPr>
            <p:ph idx="5" type="body"/>
          </p:nvPr>
        </p:nvSpPr>
        <p:spPr>
          <a:xfrm>
            <a:off x="2231749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Fortify</a:t>
            </a:r>
            <a:endParaRPr/>
          </a:p>
        </p:txBody>
      </p:sp>
      <p:cxnSp>
        <p:nvCxnSpPr>
          <p:cNvPr id="498" name="Google Shape;498;p39"/>
          <p:cNvCxnSpPr/>
          <p:nvPr/>
        </p:nvCxnSpPr>
        <p:spPr>
          <a:xfrm>
            <a:off x="2447749" y="4487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9" name="Google Shape;499;p39"/>
          <p:cNvSpPr txBox="1"/>
          <p:nvPr>
            <p:ph idx="2" type="body"/>
          </p:nvPr>
        </p:nvSpPr>
        <p:spPr>
          <a:xfrm>
            <a:off x="2231749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00" name="Google Shape;500;p39"/>
          <p:cNvSpPr/>
          <p:nvPr/>
        </p:nvSpPr>
        <p:spPr>
          <a:xfrm>
            <a:off x="5544287" y="274253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Group" id="501" name="Google Shape;501;p39" title="Placeholder Icon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40498" y="3038741"/>
            <a:ext cx="522000" cy="52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39"/>
          <p:cNvSpPr txBox="1"/>
          <p:nvPr>
            <p:ph idx="6" type="body"/>
          </p:nvPr>
        </p:nvSpPr>
        <p:spPr>
          <a:xfrm>
            <a:off x="5111498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De-Marginalize</a:t>
            </a:r>
            <a:endParaRPr/>
          </a:p>
        </p:txBody>
      </p:sp>
      <p:cxnSp>
        <p:nvCxnSpPr>
          <p:cNvPr id="503" name="Google Shape;503;p39"/>
          <p:cNvCxnSpPr/>
          <p:nvPr/>
        </p:nvCxnSpPr>
        <p:spPr>
          <a:xfrm>
            <a:off x="5327498" y="4487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4" name="Google Shape;504;p39"/>
          <p:cNvSpPr txBox="1"/>
          <p:nvPr>
            <p:ph idx="3" type="body"/>
          </p:nvPr>
        </p:nvSpPr>
        <p:spPr>
          <a:xfrm>
            <a:off x="5111498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05" name="Google Shape;505;p39"/>
          <p:cNvSpPr/>
          <p:nvPr/>
        </p:nvSpPr>
        <p:spPr>
          <a:xfrm>
            <a:off x="8420100" y="2742530"/>
            <a:ext cx="1114422" cy="111442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Repeat" id="506" name="Google Shape;506;p39" title="Placeholder Icon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16311" y="3038741"/>
            <a:ext cx="522000" cy="52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39"/>
          <p:cNvSpPr txBox="1"/>
          <p:nvPr>
            <p:ph idx="7" type="body"/>
          </p:nvPr>
        </p:nvSpPr>
        <p:spPr>
          <a:xfrm>
            <a:off x="7991247" y="4003531"/>
            <a:ext cx="198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US">
                <a:solidFill>
                  <a:srgbClr val="3F3F3F"/>
                </a:solidFill>
              </a:rPr>
              <a:t>Recycle</a:t>
            </a:r>
            <a:endParaRPr/>
          </a:p>
        </p:txBody>
      </p:sp>
      <p:cxnSp>
        <p:nvCxnSpPr>
          <p:cNvPr id="508" name="Google Shape;508;p39"/>
          <p:cNvCxnSpPr/>
          <p:nvPr/>
        </p:nvCxnSpPr>
        <p:spPr>
          <a:xfrm>
            <a:off x="8207247" y="4487863"/>
            <a:ext cx="15480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9" name="Google Shape;509;p39"/>
          <p:cNvSpPr txBox="1"/>
          <p:nvPr>
            <p:ph idx="4" type="body"/>
          </p:nvPr>
        </p:nvSpPr>
        <p:spPr>
          <a:xfrm>
            <a:off x="7991247" y="4637931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US"/>
              <a:t>Lorem ipsum dolor sit amet, consectetuer adipiscing elit</a:t>
            </a:r>
            <a:endParaRPr/>
          </a:p>
        </p:txBody>
      </p:sp>
      <p:sp>
        <p:nvSpPr>
          <p:cNvPr id="510" name="Google Shape;510;p39"/>
          <p:cNvSpPr txBox="1"/>
          <p:nvPr>
            <p:ph idx="12" type="sldNum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Great Pitch Decks - Technology">
      <a:dk1>
        <a:srgbClr val="000000"/>
      </a:dk1>
      <a:lt1>
        <a:srgbClr val="FFFFFF"/>
      </a:lt1>
      <a:dk2>
        <a:srgbClr val="12121E"/>
      </a:dk2>
      <a:lt2>
        <a:srgbClr val="F2F2F2"/>
      </a:lt2>
      <a:accent1>
        <a:srgbClr val="00B0F0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ECCF3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